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75" r:id="rId3"/>
    <p:sldId id="278" r:id="rId4"/>
    <p:sldId id="258" r:id="rId5"/>
    <p:sldId id="259" r:id="rId6"/>
    <p:sldId id="260" r:id="rId7"/>
    <p:sldId id="261" r:id="rId8"/>
    <p:sldId id="262" r:id="rId9"/>
    <p:sldId id="276" r:id="rId10"/>
    <p:sldId id="263" r:id="rId11"/>
    <p:sldId id="270" r:id="rId12"/>
    <p:sldId id="279" r:id="rId13"/>
    <p:sldId id="277" r:id="rId14"/>
    <p:sldId id="280" r:id="rId15"/>
    <p:sldId id="282" r:id="rId16"/>
    <p:sldId id="274"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AA7FDD-8F14-4C21-A9F5-3706D5450CCD}" v="2455" dt="2025-06-03T13:45:51.9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83354" autoAdjust="0"/>
  </p:normalViewPr>
  <p:slideViewPr>
    <p:cSldViewPr snapToGrid="0">
      <p:cViewPr varScale="1">
        <p:scale>
          <a:sx n="84" d="100"/>
          <a:sy n="84" d="100"/>
        </p:scale>
        <p:origin x="3264"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ward Stone" userId="22c31107170b1bdb" providerId="LiveId" clId="{39AA7FDD-8F14-4C21-A9F5-3706D5450CCD}"/>
    <pc:docChg chg="undo custSel addSld delSld modSld sldOrd">
      <pc:chgData name="Howard Stone" userId="22c31107170b1bdb" providerId="LiveId" clId="{39AA7FDD-8F14-4C21-A9F5-3706D5450CCD}" dt="2025-06-03T13:45:58.763" v="3653" actId="47"/>
      <pc:docMkLst>
        <pc:docMk/>
      </pc:docMkLst>
      <pc:sldChg chg="addSp modSp modNotesTx">
        <pc:chgData name="Howard Stone" userId="22c31107170b1bdb" providerId="LiveId" clId="{39AA7FDD-8F14-4C21-A9F5-3706D5450CCD}" dt="2025-06-03T13:45:35.390" v="3650"/>
        <pc:sldMkLst>
          <pc:docMk/>
          <pc:sldMk cId="3351761476" sldId="256"/>
        </pc:sldMkLst>
        <pc:spChg chg="add mod">
          <ac:chgData name="Howard Stone" userId="22c31107170b1bdb" providerId="LiveId" clId="{39AA7FDD-8F14-4C21-A9F5-3706D5450CCD}" dt="2025-06-03T13:45:35.390" v="3650"/>
          <ac:spMkLst>
            <pc:docMk/>
            <pc:sldMk cId="3351761476" sldId="256"/>
            <ac:spMk id="2" creationId="{520F84C0-965B-B879-7AFF-2A5C6FC86A72}"/>
          </ac:spMkLst>
        </pc:spChg>
      </pc:sldChg>
      <pc:sldChg chg="del">
        <pc:chgData name="Howard Stone" userId="22c31107170b1bdb" providerId="LiveId" clId="{39AA7FDD-8F14-4C21-A9F5-3706D5450CCD}" dt="2025-05-31T15:26:58.494" v="2917" actId="47"/>
        <pc:sldMkLst>
          <pc:docMk/>
          <pc:sldMk cId="3436584348" sldId="257"/>
        </pc:sldMkLst>
      </pc:sldChg>
      <pc:sldChg chg="addSp delSp modSp mod modNotesTx">
        <pc:chgData name="Howard Stone" userId="22c31107170b1bdb" providerId="LiveId" clId="{39AA7FDD-8F14-4C21-A9F5-3706D5450CCD}" dt="2025-06-03T00:12:07.897" v="3444" actId="5793"/>
        <pc:sldMkLst>
          <pc:docMk/>
          <pc:sldMk cId="1961116535" sldId="258"/>
        </pc:sldMkLst>
        <pc:spChg chg="mod">
          <ac:chgData name="Howard Stone" userId="22c31107170b1bdb" providerId="LiveId" clId="{39AA7FDD-8F14-4C21-A9F5-3706D5450CCD}" dt="2025-06-03T00:11:23.191" v="3440" actId="26606"/>
          <ac:spMkLst>
            <pc:docMk/>
            <pc:sldMk cId="1961116535" sldId="258"/>
            <ac:spMk id="4" creationId="{43A6B90E-F740-DE15-BC5D-86BC85B9752C}"/>
          </ac:spMkLst>
        </pc:spChg>
        <pc:spChg chg="mod">
          <ac:chgData name="Howard Stone" userId="22c31107170b1bdb" providerId="LiveId" clId="{39AA7FDD-8F14-4C21-A9F5-3706D5450CCD}" dt="2025-06-03T00:12:07.897" v="3444" actId="5793"/>
          <ac:spMkLst>
            <pc:docMk/>
            <pc:sldMk cId="1961116535" sldId="258"/>
            <ac:spMk id="6" creationId="{646890BE-C7A8-8B6A-F8A4-15B7CC32EBFF}"/>
          </ac:spMkLst>
        </pc:spChg>
        <pc:spChg chg="del">
          <ac:chgData name="Howard Stone" userId="22c31107170b1bdb" providerId="LiveId" clId="{39AA7FDD-8F14-4C21-A9F5-3706D5450CCD}" dt="2025-06-03T00:11:23.191" v="3440" actId="26606"/>
          <ac:spMkLst>
            <pc:docMk/>
            <pc:sldMk cId="1961116535" sldId="258"/>
            <ac:spMk id="18" creationId="{D1A4588A-55D5-49B8-BE41-54ACDCFF2C17}"/>
          </ac:spMkLst>
        </pc:spChg>
        <pc:spChg chg="del">
          <ac:chgData name="Howard Stone" userId="22c31107170b1bdb" providerId="LiveId" clId="{39AA7FDD-8F14-4C21-A9F5-3706D5450CCD}" dt="2025-06-03T00:11:23.191" v="3440" actId="26606"/>
          <ac:spMkLst>
            <pc:docMk/>
            <pc:sldMk cId="1961116535" sldId="258"/>
            <ac:spMk id="20" creationId="{F97E7EA2-EDCD-47E9-81BC-415C606D1B58}"/>
          </ac:spMkLst>
        </pc:spChg>
        <pc:spChg chg="add">
          <ac:chgData name="Howard Stone" userId="22c31107170b1bdb" providerId="LiveId" clId="{39AA7FDD-8F14-4C21-A9F5-3706D5450CCD}" dt="2025-06-03T00:11:23.191" v="3440" actId="26606"/>
          <ac:spMkLst>
            <pc:docMk/>
            <pc:sldMk cId="1961116535" sldId="258"/>
            <ac:spMk id="25" creationId="{D009D6D5-DAC2-4A8B-A17A-E206B9012D09}"/>
          </ac:spMkLst>
        </pc:spChg>
        <pc:picChg chg="mod ord">
          <ac:chgData name="Howard Stone" userId="22c31107170b1bdb" providerId="LiveId" clId="{39AA7FDD-8F14-4C21-A9F5-3706D5450CCD}" dt="2025-06-03T00:11:23.191" v="3440" actId="26606"/>
          <ac:picMkLst>
            <pc:docMk/>
            <pc:sldMk cId="1961116535" sldId="258"/>
            <ac:picMk id="3" creationId="{7210A4EB-9976-D2F1-59A8-A0AE28B0DD57}"/>
          </ac:picMkLst>
        </pc:picChg>
      </pc:sldChg>
      <pc:sldChg chg="addSp delSp modSp mod">
        <pc:chgData name="Howard Stone" userId="22c31107170b1bdb" providerId="LiveId" clId="{39AA7FDD-8F14-4C21-A9F5-3706D5450CCD}" dt="2025-06-03T00:12:12.590" v="3445" actId="5793"/>
        <pc:sldMkLst>
          <pc:docMk/>
          <pc:sldMk cId="1622526055" sldId="259"/>
        </pc:sldMkLst>
        <pc:spChg chg="mod">
          <ac:chgData name="Howard Stone" userId="22c31107170b1bdb" providerId="LiveId" clId="{39AA7FDD-8F14-4C21-A9F5-3706D5450CCD}" dt="2025-06-03T00:11:32.342" v="3441" actId="26606"/>
          <ac:spMkLst>
            <pc:docMk/>
            <pc:sldMk cId="1622526055" sldId="259"/>
            <ac:spMk id="4" creationId="{CC87236C-997D-B166-689E-207B930E3A74}"/>
          </ac:spMkLst>
        </pc:spChg>
        <pc:spChg chg="mod">
          <ac:chgData name="Howard Stone" userId="22c31107170b1bdb" providerId="LiveId" clId="{39AA7FDD-8F14-4C21-A9F5-3706D5450CCD}" dt="2025-06-03T00:12:12.590" v="3445" actId="5793"/>
          <ac:spMkLst>
            <pc:docMk/>
            <pc:sldMk cId="1622526055" sldId="259"/>
            <ac:spMk id="6" creationId="{CAB20990-6BA3-B456-741D-CE7B757DC35E}"/>
          </ac:spMkLst>
        </pc:spChg>
        <pc:spChg chg="del">
          <ac:chgData name="Howard Stone" userId="22c31107170b1bdb" providerId="LiveId" clId="{39AA7FDD-8F14-4C21-A9F5-3706D5450CCD}" dt="2025-06-03T00:11:32.342" v="3441" actId="26606"/>
          <ac:spMkLst>
            <pc:docMk/>
            <pc:sldMk cId="1622526055" sldId="259"/>
            <ac:spMk id="11" creationId="{D1A4588A-55D5-49B8-BE41-54ACDCFF2C17}"/>
          </ac:spMkLst>
        </pc:spChg>
        <pc:spChg chg="del">
          <ac:chgData name="Howard Stone" userId="22c31107170b1bdb" providerId="LiveId" clId="{39AA7FDD-8F14-4C21-A9F5-3706D5450CCD}" dt="2025-06-03T00:11:32.342" v="3441" actId="26606"/>
          <ac:spMkLst>
            <pc:docMk/>
            <pc:sldMk cId="1622526055" sldId="259"/>
            <ac:spMk id="13" creationId="{F97E7EA2-EDCD-47E9-81BC-415C606D1B58}"/>
          </ac:spMkLst>
        </pc:spChg>
        <pc:spChg chg="add">
          <ac:chgData name="Howard Stone" userId="22c31107170b1bdb" providerId="LiveId" clId="{39AA7FDD-8F14-4C21-A9F5-3706D5450CCD}" dt="2025-06-03T00:11:32.342" v="3441" actId="26606"/>
          <ac:spMkLst>
            <pc:docMk/>
            <pc:sldMk cId="1622526055" sldId="259"/>
            <ac:spMk id="18" creationId="{79BB35BC-D5C2-4C8B-A22A-A71E6191913B}"/>
          </ac:spMkLst>
        </pc:spChg>
        <pc:picChg chg="mod ord">
          <ac:chgData name="Howard Stone" userId="22c31107170b1bdb" providerId="LiveId" clId="{39AA7FDD-8F14-4C21-A9F5-3706D5450CCD}" dt="2025-06-03T00:11:32.342" v="3441" actId="26606"/>
          <ac:picMkLst>
            <pc:docMk/>
            <pc:sldMk cId="1622526055" sldId="259"/>
            <ac:picMk id="3" creationId="{47A4875B-C9B6-E4BB-BC4B-7965374F297D}"/>
          </ac:picMkLst>
        </pc:picChg>
      </pc:sldChg>
      <pc:sldChg chg="addSp delSp modSp mod modNotesTx">
        <pc:chgData name="Howard Stone" userId="22c31107170b1bdb" providerId="LiveId" clId="{39AA7FDD-8F14-4C21-A9F5-3706D5450CCD}" dt="2025-06-03T00:12:16.717" v="3446" actId="5793"/>
        <pc:sldMkLst>
          <pc:docMk/>
          <pc:sldMk cId="4015937356" sldId="260"/>
        </pc:sldMkLst>
        <pc:spChg chg="mod">
          <ac:chgData name="Howard Stone" userId="22c31107170b1bdb" providerId="LiveId" clId="{39AA7FDD-8F14-4C21-A9F5-3706D5450CCD}" dt="2025-06-03T00:11:50.869" v="3442" actId="26606"/>
          <ac:spMkLst>
            <pc:docMk/>
            <pc:sldMk cId="4015937356" sldId="260"/>
            <ac:spMk id="4" creationId="{37D0E0D7-C4AB-6518-02EE-10254EE66A8A}"/>
          </ac:spMkLst>
        </pc:spChg>
        <pc:spChg chg="mod">
          <ac:chgData name="Howard Stone" userId="22c31107170b1bdb" providerId="LiveId" clId="{39AA7FDD-8F14-4C21-A9F5-3706D5450CCD}" dt="2025-06-03T00:12:16.717" v="3446" actId="5793"/>
          <ac:spMkLst>
            <pc:docMk/>
            <pc:sldMk cId="4015937356" sldId="260"/>
            <ac:spMk id="6" creationId="{8F68E56A-5226-9773-8C67-091F607603FA}"/>
          </ac:spMkLst>
        </pc:spChg>
        <pc:spChg chg="del">
          <ac:chgData name="Howard Stone" userId="22c31107170b1bdb" providerId="LiveId" clId="{39AA7FDD-8F14-4C21-A9F5-3706D5450CCD}" dt="2025-06-03T00:11:50.869" v="3442" actId="26606"/>
          <ac:spMkLst>
            <pc:docMk/>
            <pc:sldMk cId="4015937356" sldId="260"/>
            <ac:spMk id="11" creationId="{D1A4588A-55D5-49B8-BE41-54ACDCFF2C17}"/>
          </ac:spMkLst>
        </pc:spChg>
        <pc:spChg chg="del">
          <ac:chgData name="Howard Stone" userId="22c31107170b1bdb" providerId="LiveId" clId="{39AA7FDD-8F14-4C21-A9F5-3706D5450CCD}" dt="2025-06-03T00:11:50.869" v="3442" actId="26606"/>
          <ac:spMkLst>
            <pc:docMk/>
            <pc:sldMk cId="4015937356" sldId="260"/>
            <ac:spMk id="13" creationId="{F97E7EA2-EDCD-47E9-81BC-415C606D1B58}"/>
          </ac:spMkLst>
        </pc:spChg>
        <pc:spChg chg="add">
          <ac:chgData name="Howard Stone" userId="22c31107170b1bdb" providerId="LiveId" clId="{39AA7FDD-8F14-4C21-A9F5-3706D5450CCD}" dt="2025-06-03T00:11:50.869" v="3442" actId="26606"/>
          <ac:spMkLst>
            <pc:docMk/>
            <pc:sldMk cId="4015937356" sldId="260"/>
            <ac:spMk id="18" creationId="{D009D6D5-DAC2-4A8B-A17A-E206B9012D09}"/>
          </ac:spMkLst>
        </pc:spChg>
        <pc:picChg chg="mod ord">
          <ac:chgData name="Howard Stone" userId="22c31107170b1bdb" providerId="LiveId" clId="{39AA7FDD-8F14-4C21-A9F5-3706D5450CCD}" dt="2025-06-03T00:11:50.869" v="3442" actId="26606"/>
          <ac:picMkLst>
            <pc:docMk/>
            <pc:sldMk cId="4015937356" sldId="260"/>
            <ac:picMk id="3" creationId="{8ECA013F-9E75-6C84-445F-76F47D8AA78A}"/>
          </ac:picMkLst>
        </pc:picChg>
      </pc:sldChg>
      <pc:sldChg chg="addSp delSp modSp mod">
        <pc:chgData name="Howard Stone" userId="22c31107170b1bdb" providerId="LiveId" clId="{39AA7FDD-8F14-4C21-A9F5-3706D5450CCD}" dt="2025-06-03T00:12:21.430" v="3447" actId="5793"/>
        <pc:sldMkLst>
          <pc:docMk/>
          <pc:sldMk cId="2455657432" sldId="261"/>
        </pc:sldMkLst>
        <pc:spChg chg="mod">
          <ac:chgData name="Howard Stone" userId="22c31107170b1bdb" providerId="LiveId" clId="{39AA7FDD-8F14-4C21-A9F5-3706D5450CCD}" dt="2025-06-03T00:11:58.021" v="3443" actId="26606"/>
          <ac:spMkLst>
            <pc:docMk/>
            <pc:sldMk cId="2455657432" sldId="261"/>
            <ac:spMk id="4" creationId="{125C3836-3A25-3E0A-BB08-E6C5918DD4BF}"/>
          </ac:spMkLst>
        </pc:spChg>
        <pc:spChg chg="mod">
          <ac:chgData name="Howard Stone" userId="22c31107170b1bdb" providerId="LiveId" clId="{39AA7FDD-8F14-4C21-A9F5-3706D5450CCD}" dt="2025-06-03T00:12:21.430" v="3447" actId="5793"/>
          <ac:spMkLst>
            <pc:docMk/>
            <pc:sldMk cId="2455657432" sldId="261"/>
            <ac:spMk id="6" creationId="{61E64D38-A11A-AAE9-A78A-457835A8C101}"/>
          </ac:spMkLst>
        </pc:spChg>
        <pc:spChg chg="del">
          <ac:chgData name="Howard Stone" userId="22c31107170b1bdb" providerId="LiveId" clId="{39AA7FDD-8F14-4C21-A9F5-3706D5450CCD}" dt="2025-06-03T00:11:58.021" v="3443" actId="26606"/>
          <ac:spMkLst>
            <pc:docMk/>
            <pc:sldMk cId="2455657432" sldId="261"/>
            <ac:spMk id="11" creationId="{D1A4588A-55D5-49B8-BE41-54ACDCFF2C17}"/>
          </ac:spMkLst>
        </pc:spChg>
        <pc:spChg chg="del">
          <ac:chgData name="Howard Stone" userId="22c31107170b1bdb" providerId="LiveId" clId="{39AA7FDD-8F14-4C21-A9F5-3706D5450CCD}" dt="2025-06-03T00:11:58.021" v="3443" actId="26606"/>
          <ac:spMkLst>
            <pc:docMk/>
            <pc:sldMk cId="2455657432" sldId="261"/>
            <ac:spMk id="13" creationId="{F97E7EA2-EDCD-47E9-81BC-415C606D1B58}"/>
          </ac:spMkLst>
        </pc:spChg>
        <pc:spChg chg="add">
          <ac:chgData name="Howard Stone" userId="22c31107170b1bdb" providerId="LiveId" clId="{39AA7FDD-8F14-4C21-A9F5-3706D5450CCD}" dt="2025-06-03T00:11:58.021" v="3443" actId="26606"/>
          <ac:spMkLst>
            <pc:docMk/>
            <pc:sldMk cId="2455657432" sldId="261"/>
            <ac:spMk id="18" creationId="{79BB35BC-D5C2-4C8B-A22A-A71E6191913B}"/>
          </ac:spMkLst>
        </pc:spChg>
        <pc:picChg chg="mod ord">
          <ac:chgData name="Howard Stone" userId="22c31107170b1bdb" providerId="LiveId" clId="{39AA7FDD-8F14-4C21-A9F5-3706D5450CCD}" dt="2025-06-03T00:11:58.021" v="3443" actId="26606"/>
          <ac:picMkLst>
            <pc:docMk/>
            <pc:sldMk cId="2455657432" sldId="261"/>
            <ac:picMk id="3" creationId="{3F71A0FC-3B7C-CD18-0EED-CA20D9896BED}"/>
          </ac:picMkLst>
        </pc:picChg>
      </pc:sldChg>
      <pc:sldChg chg="addSp delSp modSp mod modTransition setBg setClrOvrMap">
        <pc:chgData name="Howard Stone" userId="22c31107170b1bdb" providerId="LiveId" clId="{39AA7FDD-8F14-4C21-A9F5-3706D5450CCD}" dt="2025-06-03T13:16:28.568" v="3649"/>
        <pc:sldMkLst>
          <pc:docMk/>
          <pc:sldMk cId="2187751176" sldId="263"/>
        </pc:sldMkLst>
        <pc:spChg chg="add del">
          <ac:chgData name="Howard Stone" userId="22c31107170b1bdb" providerId="LiveId" clId="{39AA7FDD-8F14-4C21-A9F5-3706D5450CCD}" dt="2025-06-03T00:15:53.890" v="3451" actId="26606"/>
          <ac:spMkLst>
            <pc:docMk/>
            <pc:sldMk cId="2187751176" sldId="263"/>
            <ac:spMk id="11" creationId="{79BB35BC-D5C2-4C8B-A22A-A71E6191913B}"/>
          </ac:spMkLst>
        </pc:spChg>
        <pc:spChg chg="add">
          <ac:chgData name="Howard Stone" userId="22c31107170b1bdb" providerId="LiveId" clId="{39AA7FDD-8F14-4C21-A9F5-3706D5450CCD}" dt="2025-06-03T00:15:54.078" v="3452" actId="26606"/>
          <ac:spMkLst>
            <pc:docMk/>
            <pc:sldMk cId="2187751176" sldId="263"/>
            <ac:spMk id="13" creationId="{D009D6D5-DAC2-4A8B-A17A-E206B9012D09}"/>
          </ac:spMkLst>
        </pc:spChg>
        <pc:graphicFrameChg chg="add mod modGraphic">
          <ac:chgData name="Howard Stone" userId="22c31107170b1bdb" providerId="LiveId" clId="{39AA7FDD-8F14-4C21-A9F5-3706D5450CCD}" dt="2025-06-03T00:31:55.405" v="3600" actId="14100"/>
          <ac:graphicFrameMkLst>
            <pc:docMk/>
            <pc:sldMk cId="2187751176" sldId="263"/>
            <ac:graphicFrameMk id="6" creationId="{B9A5837F-00B1-101E-F321-31E29D7AB350}"/>
          </ac:graphicFrameMkLst>
        </pc:graphicFrameChg>
        <pc:picChg chg="mod">
          <ac:chgData name="Howard Stone" userId="22c31107170b1bdb" providerId="LiveId" clId="{39AA7FDD-8F14-4C21-A9F5-3706D5450CCD}" dt="2025-06-03T00:15:54.078" v="3452" actId="26606"/>
          <ac:picMkLst>
            <pc:docMk/>
            <pc:sldMk cId="2187751176" sldId="263"/>
            <ac:picMk id="3" creationId="{43098FBF-5EC2-FB72-5E2F-B54016CAA2AB}"/>
          </ac:picMkLst>
        </pc:picChg>
      </pc:sldChg>
      <pc:sldChg chg="del">
        <pc:chgData name="Howard Stone" userId="22c31107170b1bdb" providerId="LiveId" clId="{39AA7FDD-8F14-4C21-A9F5-3706D5450CCD}" dt="2025-05-31T15:32:19.157" v="3020" actId="47"/>
        <pc:sldMkLst>
          <pc:docMk/>
          <pc:sldMk cId="2553901690" sldId="264"/>
        </pc:sldMkLst>
      </pc:sldChg>
      <pc:sldChg chg="addSp delSp modSp add del mod setBg setClrOvrMap">
        <pc:chgData name="Howard Stone" userId="22c31107170b1bdb" providerId="LiveId" clId="{39AA7FDD-8F14-4C21-A9F5-3706D5450CCD}" dt="2025-05-31T13:34:48.530" v="1109" actId="47"/>
        <pc:sldMkLst>
          <pc:docMk/>
          <pc:sldMk cId="2050023143" sldId="265"/>
        </pc:sldMkLst>
      </pc:sldChg>
      <pc:sldChg chg="addSp delSp modSp add del mod setBg setClrOvrMap">
        <pc:chgData name="Howard Stone" userId="22c31107170b1bdb" providerId="LiveId" clId="{39AA7FDD-8F14-4C21-A9F5-3706D5450CCD}" dt="2025-05-31T13:36:00.607" v="1118" actId="47"/>
        <pc:sldMkLst>
          <pc:docMk/>
          <pc:sldMk cId="699059548" sldId="266"/>
        </pc:sldMkLst>
      </pc:sldChg>
      <pc:sldChg chg="addSp delSp modSp new del mod setBg modAnim">
        <pc:chgData name="Howard Stone" userId="22c31107170b1bdb" providerId="LiveId" clId="{39AA7FDD-8F14-4C21-A9F5-3706D5450CCD}" dt="2025-05-31T15:34:43.090" v="3085" actId="47"/>
        <pc:sldMkLst>
          <pc:docMk/>
          <pc:sldMk cId="3098665479" sldId="267"/>
        </pc:sldMkLst>
      </pc:sldChg>
      <pc:sldChg chg="addSp delSp modSp add del mod setBg setClrOvrMap">
        <pc:chgData name="Howard Stone" userId="22c31107170b1bdb" providerId="LiveId" clId="{39AA7FDD-8F14-4C21-A9F5-3706D5450CCD}" dt="2025-06-03T00:37:00.309" v="3631" actId="47"/>
        <pc:sldMkLst>
          <pc:docMk/>
          <pc:sldMk cId="530211269" sldId="268"/>
        </pc:sldMkLst>
      </pc:sldChg>
      <pc:sldChg chg="addSp delSp modSp add del mod setBg setClrOvrMap">
        <pc:chgData name="Howard Stone" userId="22c31107170b1bdb" providerId="LiveId" clId="{39AA7FDD-8F14-4C21-A9F5-3706D5450CCD}" dt="2025-06-03T00:38:23.504" v="3641" actId="47"/>
        <pc:sldMkLst>
          <pc:docMk/>
          <pc:sldMk cId="2362473415" sldId="269"/>
        </pc:sldMkLst>
      </pc:sldChg>
      <pc:sldChg chg="addSp delSp modSp add mod setBg setClrOvrMap">
        <pc:chgData name="Howard Stone" userId="22c31107170b1bdb" providerId="LiveId" clId="{39AA7FDD-8F14-4C21-A9F5-3706D5450CCD}" dt="2025-06-03T00:17:08.111" v="3465" actId="14100"/>
        <pc:sldMkLst>
          <pc:docMk/>
          <pc:sldMk cId="709760109" sldId="270"/>
        </pc:sldMkLst>
        <pc:spChg chg="add del">
          <ac:chgData name="Howard Stone" userId="22c31107170b1bdb" providerId="LiveId" clId="{39AA7FDD-8F14-4C21-A9F5-3706D5450CCD}" dt="2025-06-03T00:16:36.123" v="3456" actId="26606"/>
          <ac:spMkLst>
            <pc:docMk/>
            <pc:sldMk cId="709760109" sldId="270"/>
            <ac:spMk id="11" creationId="{5D9FC6AC-4A12-4825-8ABE-0732B8EF4D16}"/>
          </ac:spMkLst>
        </pc:spChg>
        <pc:spChg chg="add del">
          <ac:chgData name="Howard Stone" userId="22c31107170b1bdb" providerId="LiveId" clId="{39AA7FDD-8F14-4C21-A9F5-3706D5450CCD}" dt="2025-06-03T00:16:55.334" v="3461" actId="26606"/>
          <ac:spMkLst>
            <pc:docMk/>
            <pc:sldMk cId="709760109" sldId="270"/>
            <ac:spMk id="13" creationId="{D009D6D5-DAC2-4A8B-A17A-E206B9012D09}"/>
          </ac:spMkLst>
        </pc:spChg>
        <pc:spChg chg="add">
          <ac:chgData name="Howard Stone" userId="22c31107170b1bdb" providerId="LiveId" clId="{39AA7FDD-8F14-4C21-A9F5-3706D5450CCD}" dt="2025-06-03T00:16:55.334" v="3461" actId="26606"/>
          <ac:spMkLst>
            <pc:docMk/>
            <pc:sldMk cId="709760109" sldId="270"/>
            <ac:spMk id="18" creationId="{79BB35BC-D5C2-4C8B-A22A-A71E6191913B}"/>
          </ac:spMkLst>
        </pc:spChg>
        <pc:graphicFrameChg chg="mod modGraphic">
          <ac:chgData name="Howard Stone" userId="22c31107170b1bdb" providerId="LiveId" clId="{39AA7FDD-8F14-4C21-A9F5-3706D5450CCD}" dt="2025-06-03T00:17:08.111" v="3465" actId="14100"/>
          <ac:graphicFrameMkLst>
            <pc:docMk/>
            <pc:sldMk cId="709760109" sldId="270"/>
            <ac:graphicFrameMk id="6" creationId="{EA5EA924-96C6-0706-0C0D-94A7D54BACB8}"/>
          </ac:graphicFrameMkLst>
        </pc:graphicFrameChg>
        <pc:picChg chg="mod">
          <ac:chgData name="Howard Stone" userId="22c31107170b1bdb" providerId="LiveId" clId="{39AA7FDD-8F14-4C21-A9F5-3706D5450CCD}" dt="2025-06-03T00:16:55.334" v="3461" actId="26606"/>
          <ac:picMkLst>
            <pc:docMk/>
            <pc:sldMk cId="709760109" sldId="270"/>
            <ac:picMk id="3" creationId="{32623AEA-8491-893D-BE97-3CECC1C2D51B}"/>
          </ac:picMkLst>
        </pc:picChg>
      </pc:sldChg>
      <pc:sldChg chg="addSp delSp modSp add del mod setBg setClrOvrMap modNotesTx">
        <pc:chgData name="Howard Stone" userId="22c31107170b1bdb" providerId="LiveId" clId="{39AA7FDD-8F14-4C21-A9F5-3706D5450CCD}" dt="2025-06-03T00:28:57.648" v="3501" actId="47"/>
        <pc:sldMkLst>
          <pc:docMk/>
          <pc:sldMk cId="2448443142" sldId="271"/>
        </pc:sldMkLst>
        <pc:spChg chg="add del">
          <ac:chgData name="Howard Stone" userId="22c31107170b1bdb" providerId="LiveId" clId="{39AA7FDD-8F14-4C21-A9F5-3706D5450CCD}" dt="2025-06-03T00:25:20.228" v="3493" actId="26606"/>
          <ac:spMkLst>
            <pc:docMk/>
            <pc:sldMk cId="2448443142" sldId="271"/>
            <ac:spMk id="11" creationId="{04812C46-200A-4DEB-A05E-3ED6C68C2387}"/>
          </ac:spMkLst>
        </pc:spChg>
        <pc:spChg chg="add del">
          <ac:chgData name="Howard Stone" userId="22c31107170b1bdb" providerId="LiveId" clId="{39AA7FDD-8F14-4C21-A9F5-3706D5450CCD}" dt="2025-06-03T00:25:20.228" v="3493" actId="26606"/>
          <ac:spMkLst>
            <pc:docMk/>
            <pc:sldMk cId="2448443142" sldId="271"/>
            <ac:spMk id="13" creationId="{D1EA859B-E555-4109-94F3-6700E046E008}"/>
          </ac:spMkLst>
        </pc:spChg>
        <pc:graphicFrameChg chg="mod modGraphic">
          <ac:chgData name="Howard Stone" userId="22c31107170b1bdb" providerId="LiveId" clId="{39AA7FDD-8F14-4C21-A9F5-3706D5450CCD}" dt="2025-06-03T00:25:20.228" v="3493" actId="26606"/>
          <ac:graphicFrameMkLst>
            <pc:docMk/>
            <pc:sldMk cId="2448443142" sldId="271"/>
            <ac:graphicFrameMk id="6" creationId="{4B42A2C6-359F-13A8-DC17-A537C93403AA}"/>
          </ac:graphicFrameMkLst>
        </pc:graphicFrameChg>
        <pc:picChg chg="mod">
          <ac:chgData name="Howard Stone" userId="22c31107170b1bdb" providerId="LiveId" clId="{39AA7FDD-8F14-4C21-A9F5-3706D5450CCD}" dt="2025-06-03T00:25:20.228" v="3493" actId="26606"/>
          <ac:picMkLst>
            <pc:docMk/>
            <pc:sldMk cId="2448443142" sldId="271"/>
            <ac:picMk id="3" creationId="{C3CD0977-D8DE-06FF-5D78-298008BFF9E8}"/>
          </ac:picMkLst>
        </pc:picChg>
      </pc:sldChg>
      <pc:sldChg chg="delSp modSp add del mod setBg delDesignElem">
        <pc:chgData name="Howard Stone" userId="22c31107170b1bdb" providerId="LiveId" clId="{39AA7FDD-8F14-4C21-A9F5-3706D5450CCD}" dt="2025-05-31T14:44:39.639" v="1290" actId="47"/>
        <pc:sldMkLst>
          <pc:docMk/>
          <pc:sldMk cId="1052302151" sldId="272"/>
        </pc:sldMkLst>
      </pc:sldChg>
      <pc:sldChg chg="addSp modSp add del mod setBg setClrOvrMap">
        <pc:chgData name="Howard Stone" userId="22c31107170b1bdb" providerId="LiveId" clId="{39AA7FDD-8F14-4C21-A9F5-3706D5450CCD}" dt="2025-06-03T00:38:51.655" v="3643" actId="47"/>
        <pc:sldMkLst>
          <pc:docMk/>
          <pc:sldMk cId="1706238843" sldId="272"/>
        </pc:sldMkLst>
      </pc:sldChg>
      <pc:sldChg chg="addSp delSp modSp new mod modAnim">
        <pc:chgData name="Howard Stone" userId="22c31107170b1bdb" providerId="LiveId" clId="{39AA7FDD-8F14-4C21-A9F5-3706D5450CCD}" dt="2025-05-31T15:22:29.338" v="2783" actId="207"/>
        <pc:sldMkLst>
          <pc:docMk/>
          <pc:sldMk cId="1580384709" sldId="273"/>
        </pc:sldMkLst>
        <pc:spChg chg="mod">
          <ac:chgData name="Howard Stone" userId="22c31107170b1bdb" providerId="LiveId" clId="{39AA7FDD-8F14-4C21-A9F5-3706D5450CCD}" dt="2025-05-31T15:22:29.338" v="2783" actId="207"/>
          <ac:spMkLst>
            <pc:docMk/>
            <pc:sldMk cId="1580384709" sldId="273"/>
            <ac:spMk id="6" creationId="{D76A295B-588B-C9D3-9019-105155D416E0}"/>
          </ac:spMkLst>
        </pc:spChg>
        <pc:picChg chg="add mod">
          <ac:chgData name="Howard Stone" userId="22c31107170b1bdb" providerId="LiveId" clId="{39AA7FDD-8F14-4C21-A9F5-3706D5450CCD}" dt="2025-05-31T15:20:13.473" v="2739" actId="931"/>
          <ac:picMkLst>
            <pc:docMk/>
            <pc:sldMk cId="1580384709" sldId="273"/>
            <ac:picMk id="3" creationId="{29AD10F4-F81B-DE1B-CAF5-BF03277F9589}"/>
          </ac:picMkLst>
        </pc:picChg>
      </pc:sldChg>
      <pc:sldChg chg="addSp delSp modSp add mod ord setBg delDesignElem">
        <pc:chgData name="Howard Stone" userId="22c31107170b1bdb" providerId="LiveId" clId="{39AA7FDD-8F14-4C21-A9F5-3706D5450CCD}" dt="2025-06-03T00:39:16.622" v="3647" actId="5793"/>
        <pc:sldMkLst>
          <pc:docMk/>
          <pc:sldMk cId="953039086" sldId="274"/>
        </pc:sldMkLst>
        <pc:spChg chg="mod ord">
          <ac:chgData name="Howard Stone" userId="22c31107170b1bdb" providerId="LiveId" clId="{39AA7FDD-8F14-4C21-A9F5-3706D5450CCD}" dt="2025-06-03T00:39:13.192" v="3646" actId="26606"/>
          <ac:spMkLst>
            <pc:docMk/>
            <pc:sldMk cId="953039086" sldId="274"/>
            <ac:spMk id="4" creationId="{398D464C-8D69-B98D-7783-649DF94F201D}"/>
          </ac:spMkLst>
        </pc:spChg>
        <pc:spChg chg="mod ord">
          <ac:chgData name="Howard Stone" userId="22c31107170b1bdb" providerId="LiveId" clId="{39AA7FDD-8F14-4C21-A9F5-3706D5450CCD}" dt="2025-06-03T00:39:16.622" v="3647" actId="5793"/>
          <ac:spMkLst>
            <pc:docMk/>
            <pc:sldMk cId="953039086" sldId="274"/>
            <ac:spMk id="6" creationId="{07F507AC-6EB9-3043-35B9-E04C94845172}"/>
          </ac:spMkLst>
        </pc:spChg>
        <pc:spChg chg="add del">
          <ac:chgData name="Howard Stone" userId="22c31107170b1bdb" providerId="LiveId" clId="{39AA7FDD-8F14-4C21-A9F5-3706D5450CCD}" dt="2025-06-03T00:39:13.192" v="3646" actId="26606"/>
          <ac:spMkLst>
            <pc:docMk/>
            <pc:sldMk cId="953039086" sldId="274"/>
            <ac:spMk id="39" creationId="{D009D6D5-DAC2-4A8B-A17A-E206B9012D09}"/>
          </ac:spMkLst>
        </pc:spChg>
        <pc:spChg chg="add del">
          <ac:chgData name="Howard Stone" userId="22c31107170b1bdb" providerId="LiveId" clId="{39AA7FDD-8F14-4C21-A9F5-3706D5450CCD}" dt="2025-06-03T00:39:13.188" v="3645" actId="26606"/>
          <ac:spMkLst>
            <pc:docMk/>
            <pc:sldMk cId="953039086" sldId="274"/>
            <ac:spMk id="44" creationId="{D009D6D5-DAC2-4A8B-A17A-E206B9012D09}"/>
          </ac:spMkLst>
        </pc:spChg>
        <pc:spChg chg="add">
          <ac:chgData name="Howard Stone" userId="22c31107170b1bdb" providerId="LiveId" clId="{39AA7FDD-8F14-4C21-A9F5-3706D5450CCD}" dt="2025-06-03T00:39:13.192" v="3646" actId="26606"/>
          <ac:spMkLst>
            <pc:docMk/>
            <pc:sldMk cId="953039086" sldId="274"/>
            <ac:spMk id="46" creationId="{79BB35BC-D5C2-4C8B-A22A-A71E6191913B}"/>
          </ac:spMkLst>
        </pc:spChg>
        <pc:picChg chg="mod ord">
          <ac:chgData name="Howard Stone" userId="22c31107170b1bdb" providerId="LiveId" clId="{39AA7FDD-8F14-4C21-A9F5-3706D5450CCD}" dt="2025-06-03T00:39:13.192" v="3646" actId="26606"/>
          <ac:picMkLst>
            <pc:docMk/>
            <pc:sldMk cId="953039086" sldId="274"/>
            <ac:picMk id="3" creationId="{81912D33-A93B-AADF-D698-A30E43361D60}"/>
          </ac:picMkLst>
        </pc:picChg>
      </pc:sldChg>
      <pc:sldChg chg="addSp delSp modSp new mod modAnim">
        <pc:chgData name="Howard Stone" userId="22c31107170b1bdb" providerId="LiveId" clId="{39AA7FDD-8F14-4C21-A9F5-3706D5450CCD}" dt="2025-05-31T15:26:50.978" v="2916" actId="207"/>
        <pc:sldMkLst>
          <pc:docMk/>
          <pc:sldMk cId="2606057401" sldId="275"/>
        </pc:sldMkLst>
        <pc:spChg chg="mod">
          <ac:chgData name="Howard Stone" userId="22c31107170b1bdb" providerId="LiveId" clId="{39AA7FDD-8F14-4C21-A9F5-3706D5450CCD}" dt="2025-05-31T15:26:50.978" v="2916" actId="207"/>
          <ac:spMkLst>
            <pc:docMk/>
            <pc:sldMk cId="2606057401" sldId="275"/>
            <ac:spMk id="6" creationId="{195599C7-150F-496B-F81D-6CCC42DC2A2E}"/>
          </ac:spMkLst>
        </pc:spChg>
        <pc:picChg chg="add mod">
          <ac:chgData name="Howard Stone" userId="22c31107170b1bdb" providerId="LiveId" clId="{39AA7FDD-8F14-4C21-A9F5-3706D5450CCD}" dt="2025-05-31T15:24:08.611" v="2785" actId="931"/>
          <ac:picMkLst>
            <pc:docMk/>
            <pc:sldMk cId="2606057401" sldId="275"/>
            <ac:picMk id="3" creationId="{3B0ED0AE-74F4-F085-D981-16290381CF3B}"/>
          </ac:picMkLst>
        </pc:picChg>
      </pc:sldChg>
      <pc:sldChg chg="addSp delSp modSp new mod modAnim modNotesTx">
        <pc:chgData name="Howard Stone" userId="22c31107170b1bdb" providerId="LiveId" clId="{39AA7FDD-8F14-4C21-A9F5-3706D5450CCD}" dt="2025-06-03T00:21:42.977" v="3473" actId="6549"/>
        <pc:sldMkLst>
          <pc:docMk/>
          <pc:sldMk cId="2106482963" sldId="276"/>
        </pc:sldMkLst>
        <pc:spChg chg="mod">
          <ac:chgData name="Howard Stone" userId="22c31107170b1bdb" providerId="LiveId" clId="{39AA7FDD-8F14-4C21-A9F5-3706D5450CCD}" dt="2025-05-31T15:32:14.402" v="3019" actId="207"/>
          <ac:spMkLst>
            <pc:docMk/>
            <pc:sldMk cId="2106482963" sldId="276"/>
            <ac:spMk id="6" creationId="{2D133AA2-D10E-6D93-DE3B-58ED5AF186ED}"/>
          </ac:spMkLst>
        </pc:spChg>
        <pc:picChg chg="add mod">
          <ac:chgData name="Howard Stone" userId="22c31107170b1bdb" providerId="LiveId" clId="{39AA7FDD-8F14-4C21-A9F5-3706D5450CCD}" dt="2025-05-31T15:30:34.426" v="2919" actId="931"/>
          <ac:picMkLst>
            <pc:docMk/>
            <pc:sldMk cId="2106482963" sldId="276"/>
            <ac:picMk id="3" creationId="{C966EDA5-458B-9593-ADA0-2458A74FBC87}"/>
          </ac:picMkLst>
        </pc:picChg>
      </pc:sldChg>
      <pc:sldChg chg="addSp delSp modSp new mod modAnim">
        <pc:chgData name="Howard Stone" userId="22c31107170b1bdb" providerId="LiveId" clId="{39AA7FDD-8F14-4C21-A9F5-3706D5450CCD}" dt="2025-05-31T15:34:32.842" v="3084" actId="207"/>
        <pc:sldMkLst>
          <pc:docMk/>
          <pc:sldMk cId="912817476" sldId="277"/>
        </pc:sldMkLst>
        <pc:spChg chg="mod">
          <ac:chgData name="Howard Stone" userId="22c31107170b1bdb" providerId="LiveId" clId="{39AA7FDD-8F14-4C21-A9F5-3706D5450CCD}" dt="2025-05-31T15:34:32.842" v="3084" actId="207"/>
          <ac:spMkLst>
            <pc:docMk/>
            <pc:sldMk cId="912817476" sldId="277"/>
            <ac:spMk id="6" creationId="{59C3DA6B-F0EA-5F7E-8988-6D82F5723D44}"/>
          </ac:spMkLst>
        </pc:spChg>
        <pc:picChg chg="add mod">
          <ac:chgData name="Howard Stone" userId="22c31107170b1bdb" providerId="LiveId" clId="{39AA7FDD-8F14-4C21-A9F5-3706D5450CCD}" dt="2025-05-31T15:32:41.790" v="3022" actId="931"/>
          <ac:picMkLst>
            <pc:docMk/>
            <pc:sldMk cId="912817476" sldId="277"/>
            <ac:picMk id="3" creationId="{93E44E22-7D72-A5BB-D6F8-8DB6F7B85A94}"/>
          </ac:picMkLst>
        </pc:picChg>
      </pc:sldChg>
      <pc:sldChg chg="addSp delSp modSp new del mod modAnim">
        <pc:chgData name="Howard Stone" userId="22c31107170b1bdb" providerId="LiveId" clId="{39AA7FDD-8F14-4C21-A9F5-3706D5450CCD}" dt="2025-05-31T15:45:13.196" v="3179" actId="47"/>
        <pc:sldMkLst>
          <pc:docMk/>
          <pc:sldMk cId="2214314843" sldId="278"/>
        </pc:sldMkLst>
      </pc:sldChg>
      <pc:sldChg chg="addSp delSp modSp new del mod modAnim">
        <pc:chgData name="Howard Stone" userId="22c31107170b1bdb" providerId="LiveId" clId="{39AA7FDD-8F14-4C21-A9F5-3706D5450CCD}" dt="2025-05-31T15:42:25.177" v="3138" actId="47"/>
        <pc:sldMkLst>
          <pc:docMk/>
          <pc:sldMk cId="2350689512" sldId="278"/>
        </pc:sldMkLst>
      </pc:sldChg>
      <pc:sldChg chg="addSp delSp modSp new mod setBg modNotesTx">
        <pc:chgData name="Howard Stone" userId="22c31107170b1bdb" providerId="LiveId" clId="{39AA7FDD-8F14-4C21-A9F5-3706D5450CCD}" dt="2025-05-31T16:41:40.081" v="3423" actId="20577"/>
        <pc:sldMkLst>
          <pc:docMk/>
          <pc:sldMk cId="4007575386" sldId="278"/>
        </pc:sldMkLst>
        <pc:spChg chg="add mod ord">
          <ac:chgData name="Howard Stone" userId="22c31107170b1bdb" providerId="LiveId" clId="{39AA7FDD-8F14-4C21-A9F5-3706D5450CCD}" dt="2025-05-31T16:41:23.488" v="3395"/>
          <ac:spMkLst>
            <pc:docMk/>
            <pc:sldMk cId="4007575386" sldId="278"/>
            <ac:spMk id="4" creationId="{15747216-FE60-01B6-067A-614437BF055E}"/>
          </ac:spMkLst>
        </pc:spChg>
        <pc:spChg chg="add">
          <ac:chgData name="Howard Stone" userId="22c31107170b1bdb" providerId="LiveId" clId="{39AA7FDD-8F14-4C21-A9F5-3706D5450CCD}" dt="2025-05-31T16:38:35.023" v="3344" actId="26606"/>
          <ac:spMkLst>
            <pc:docMk/>
            <pc:sldMk cId="4007575386" sldId="278"/>
            <ac:spMk id="14" creationId="{79BB35BC-D5C2-4C8B-A22A-A71E6191913B}"/>
          </ac:spMkLst>
        </pc:spChg>
        <pc:picChg chg="add mod ord">
          <ac:chgData name="Howard Stone" userId="22c31107170b1bdb" providerId="LiveId" clId="{39AA7FDD-8F14-4C21-A9F5-3706D5450CCD}" dt="2025-05-31T16:38:35.023" v="3344" actId="26606"/>
          <ac:picMkLst>
            <pc:docMk/>
            <pc:sldMk cId="4007575386" sldId="278"/>
            <ac:picMk id="3" creationId="{DE2F5934-3C74-3025-E90E-EA6A2299638D}"/>
          </ac:picMkLst>
        </pc:picChg>
      </pc:sldChg>
      <pc:sldChg chg="addSp delSp modSp add mod setBg delDesignElem modNotesTx">
        <pc:chgData name="Howard Stone" userId="22c31107170b1bdb" providerId="LiveId" clId="{39AA7FDD-8F14-4C21-A9F5-3706D5450CCD}" dt="2025-06-03T00:28:45.853" v="3500" actId="1076"/>
        <pc:sldMkLst>
          <pc:docMk/>
          <pc:sldMk cId="2149001401" sldId="279"/>
        </pc:sldMkLst>
        <pc:spChg chg="del">
          <ac:chgData name="Howard Stone" userId="22c31107170b1bdb" providerId="LiveId" clId="{39AA7FDD-8F14-4C21-A9F5-3706D5450CCD}" dt="2025-06-03T00:28:16.460" v="3495"/>
          <ac:spMkLst>
            <pc:docMk/>
            <pc:sldMk cId="2149001401" sldId="279"/>
            <ac:spMk id="13" creationId="{D448E5AC-D487-E594-AE8F-AFCE298579D9}"/>
          </ac:spMkLst>
        </pc:spChg>
        <pc:graphicFrameChg chg="add mod">
          <ac:chgData name="Howard Stone" userId="22c31107170b1bdb" providerId="LiveId" clId="{39AA7FDD-8F14-4C21-A9F5-3706D5450CCD}" dt="2025-06-03T00:28:45.853" v="3500" actId="1076"/>
          <ac:graphicFrameMkLst>
            <pc:docMk/>
            <pc:sldMk cId="2149001401" sldId="279"/>
            <ac:graphicFrameMk id="2" creationId="{C685CC54-F9AE-5BC3-3A21-B6575B251C02}"/>
          </ac:graphicFrameMkLst>
        </pc:graphicFrameChg>
        <pc:graphicFrameChg chg="del">
          <ac:chgData name="Howard Stone" userId="22c31107170b1bdb" providerId="LiveId" clId="{39AA7FDD-8F14-4C21-A9F5-3706D5450CCD}" dt="2025-06-03T00:28:21.817" v="3496" actId="478"/>
          <ac:graphicFrameMkLst>
            <pc:docMk/>
            <pc:sldMk cId="2149001401" sldId="279"/>
            <ac:graphicFrameMk id="6" creationId="{3E457919-EE92-94CE-7E7C-6EBF01A1668B}"/>
          </ac:graphicFrameMkLst>
        </pc:graphicFrameChg>
      </pc:sldChg>
      <pc:sldChg chg="addSp delSp modSp add del mod setBg delDesignElem">
        <pc:chgData name="Howard Stone" userId="22c31107170b1bdb" providerId="LiveId" clId="{39AA7FDD-8F14-4C21-A9F5-3706D5450CCD}" dt="2025-06-03T00:25:19.015" v="3492"/>
        <pc:sldMkLst>
          <pc:docMk/>
          <pc:sldMk cId="4264179653" sldId="279"/>
        </pc:sldMkLst>
        <pc:spChg chg="add del">
          <ac:chgData name="Howard Stone" userId="22c31107170b1bdb" providerId="LiveId" clId="{39AA7FDD-8F14-4C21-A9F5-3706D5450CCD}" dt="2025-06-03T00:25:19.015" v="3492"/>
          <ac:spMkLst>
            <pc:docMk/>
            <pc:sldMk cId="4264179653" sldId="279"/>
            <ac:spMk id="13" creationId="{E90E145E-F5C8-C7E7-EF14-DE705B70AF3C}"/>
          </ac:spMkLst>
        </pc:spChg>
        <pc:graphicFrameChg chg="add mod">
          <ac:chgData name="Howard Stone" userId="22c31107170b1bdb" providerId="LiveId" clId="{39AA7FDD-8F14-4C21-A9F5-3706D5450CCD}" dt="2025-06-03T00:25:15.337" v="3490" actId="1076"/>
          <ac:graphicFrameMkLst>
            <pc:docMk/>
            <pc:sldMk cId="4264179653" sldId="279"/>
            <ac:graphicFrameMk id="2" creationId="{BD6A86AB-B16A-17A5-A20E-51A47961CCB0}"/>
          </ac:graphicFrameMkLst>
        </pc:graphicFrameChg>
        <pc:graphicFrameChg chg="add del">
          <ac:chgData name="Howard Stone" userId="22c31107170b1bdb" providerId="LiveId" clId="{39AA7FDD-8F14-4C21-A9F5-3706D5450CCD}" dt="2025-06-03T00:25:16.338" v="3491" actId="478"/>
          <ac:graphicFrameMkLst>
            <pc:docMk/>
            <pc:sldMk cId="4264179653" sldId="279"/>
            <ac:graphicFrameMk id="6" creationId="{FBA0698D-D308-9C49-BEE9-5186C4764D11}"/>
          </ac:graphicFrameMkLst>
        </pc:graphicFrameChg>
      </pc:sldChg>
      <pc:sldChg chg="addSp delSp modSp add mod ord setBg delDesignElem modNotesTx">
        <pc:chgData name="Howard Stone" userId="22c31107170b1bdb" providerId="LiveId" clId="{39AA7FDD-8F14-4C21-A9F5-3706D5450CCD}" dt="2025-06-03T00:36:00.213" v="3630" actId="20577"/>
        <pc:sldMkLst>
          <pc:docMk/>
          <pc:sldMk cId="1191620588" sldId="280"/>
        </pc:sldMkLst>
        <pc:spChg chg="del">
          <ac:chgData name="Howard Stone" userId="22c31107170b1bdb" providerId="LiveId" clId="{39AA7FDD-8F14-4C21-A9F5-3706D5450CCD}" dt="2025-06-03T00:34:02.965" v="3602"/>
          <ac:spMkLst>
            <pc:docMk/>
            <pc:sldMk cId="1191620588" sldId="280"/>
            <ac:spMk id="18" creationId="{BAF0D7A0-51B2-3504-E5FE-BB6D6012FC22}"/>
          </ac:spMkLst>
        </pc:spChg>
        <pc:graphicFrameChg chg="add mod">
          <ac:chgData name="Howard Stone" userId="22c31107170b1bdb" providerId="LiveId" clId="{39AA7FDD-8F14-4C21-A9F5-3706D5450CCD}" dt="2025-06-03T00:36:00.213" v="3630" actId="20577"/>
          <ac:graphicFrameMkLst>
            <pc:docMk/>
            <pc:sldMk cId="1191620588" sldId="280"/>
            <ac:graphicFrameMk id="2" creationId="{FCFB1334-5AA8-E3A4-D650-214B0D7F0611}"/>
          </ac:graphicFrameMkLst>
        </pc:graphicFrameChg>
        <pc:graphicFrameChg chg="del">
          <ac:chgData name="Howard Stone" userId="22c31107170b1bdb" providerId="LiveId" clId="{39AA7FDD-8F14-4C21-A9F5-3706D5450CCD}" dt="2025-06-03T00:34:15.977" v="3605" actId="21"/>
          <ac:graphicFrameMkLst>
            <pc:docMk/>
            <pc:sldMk cId="1191620588" sldId="280"/>
            <ac:graphicFrameMk id="6" creationId="{094F9A7B-5F15-8CC5-1957-4378A582741D}"/>
          </ac:graphicFrameMkLst>
        </pc:graphicFrameChg>
      </pc:sldChg>
      <pc:sldChg chg="addSp delSp add del setBg delDesignElem">
        <pc:chgData name="Howard Stone" userId="22c31107170b1bdb" providerId="LiveId" clId="{39AA7FDD-8F14-4C21-A9F5-3706D5450CCD}" dt="2025-06-03T00:23:50.407" v="3481"/>
        <pc:sldMkLst>
          <pc:docMk/>
          <pc:sldMk cId="3292910441" sldId="280"/>
        </pc:sldMkLst>
        <pc:spChg chg="add del">
          <ac:chgData name="Howard Stone" userId="22c31107170b1bdb" providerId="LiveId" clId="{39AA7FDD-8F14-4C21-A9F5-3706D5450CCD}" dt="2025-06-03T00:23:50.407" v="3481"/>
          <ac:spMkLst>
            <pc:docMk/>
            <pc:sldMk cId="3292910441" sldId="280"/>
            <ac:spMk id="13" creationId="{EF044CE2-F811-7E18-E2F5-E30591A48252}"/>
          </ac:spMkLst>
        </pc:spChg>
      </pc:sldChg>
      <pc:sldChg chg="add del">
        <pc:chgData name="Howard Stone" userId="22c31107170b1bdb" providerId="LiveId" clId="{39AA7FDD-8F14-4C21-A9F5-3706D5450CCD}" dt="2025-06-03T00:38:47.639" v="3642" actId="47"/>
        <pc:sldMkLst>
          <pc:docMk/>
          <pc:sldMk cId="1676763853" sldId="281"/>
        </pc:sldMkLst>
      </pc:sldChg>
      <pc:sldChg chg="addSp delSp modSp add mod modNotesTx">
        <pc:chgData name="Howard Stone" userId="22c31107170b1bdb" providerId="LiveId" clId="{39AA7FDD-8F14-4C21-A9F5-3706D5450CCD}" dt="2025-06-03T00:38:17.803" v="3640" actId="478"/>
        <pc:sldMkLst>
          <pc:docMk/>
          <pc:sldMk cId="1348904022" sldId="282"/>
        </pc:sldMkLst>
        <pc:graphicFrameChg chg="del">
          <ac:chgData name="Howard Stone" userId="22c31107170b1bdb" providerId="LiveId" clId="{39AA7FDD-8F14-4C21-A9F5-3706D5450CCD}" dt="2025-06-03T00:37:35.115" v="3634" actId="478"/>
          <ac:graphicFrameMkLst>
            <pc:docMk/>
            <pc:sldMk cId="1348904022" sldId="282"/>
            <ac:graphicFrameMk id="2" creationId="{ADB8156D-0DE5-7903-1083-3B5A4B33BAAC}"/>
          </ac:graphicFrameMkLst>
        </pc:graphicFrameChg>
        <pc:graphicFrameChg chg="add del mod">
          <ac:chgData name="Howard Stone" userId="22c31107170b1bdb" providerId="LiveId" clId="{39AA7FDD-8F14-4C21-A9F5-3706D5450CCD}" dt="2025-06-03T00:38:17.803" v="3640" actId="478"/>
          <ac:graphicFrameMkLst>
            <pc:docMk/>
            <pc:sldMk cId="1348904022" sldId="282"/>
            <ac:graphicFrameMk id="4" creationId="{2438FA65-BEE8-FC92-37DC-DC80A81F6DB5}"/>
          </ac:graphicFrameMkLst>
        </pc:graphicFrameChg>
      </pc:sldChg>
      <pc:sldChg chg="addSp modSp new del">
        <pc:chgData name="Howard Stone" userId="22c31107170b1bdb" providerId="LiveId" clId="{39AA7FDD-8F14-4C21-A9F5-3706D5450CCD}" dt="2025-06-03T13:45:58.763" v="3653" actId="47"/>
        <pc:sldMkLst>
          <pc:docMk/>
          <pc:sldMk cId="3945040994" sldId="283"/>
        </pc:sldMkLst>
        <pc:spChg chg="add mod">
          <ac:chgData name="Howard Stone" userId="22c31107170b1bdb" providerId="LiveId" clId="{39AA7FDD-8F14-4C21-A9F5-3706D5450CCD}" dt="2025-06-03T13:45:51.953" v="3652"/>
          <ac:spMkLst>
            <pc:docMk/>
            <pc:sldMk cId="3945040994" sldId="283"/>
            <ac:spMk id="2" creationId="{19C87188-0B16-C2DB-70F2-02A5039F4867}"/>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321DA9-B4A4-46D6-BE19-388DCED2AFAA}" type="doc">
      <dgm:prSet loTypeId="urn:microsoft.com/office/officeart/2005/8/layout/hierarchy1" loCatId="hierarchy" qsTypeId="urn:microsoft.com/office/officeart/2005/8/quickstyle/simple4" qsCatId="simple" csTypeId="urn:microsoft.com/office/officeart/2005/8/colors/accent3_2" csCatId="accent3" phldr="1"/>
      <dgm:spPr/>
      <dgm:t>
        <a:bodyPr/>
        <a:lstStyle/>
        <a:p>
          <a:endParaRPr lang="en-US"/>
        </a:p>
      </dgm:t>
    </dgm:pt>
    <dgm:pt modelId="{D82CF7CA-C123-4481-8220-7BB62C44285F}">
      <dgm:prSet/>
      <dgm:spPr/>
      <dgm:t>
        <a:bodyPr/>
        <a:lstStyle/>
        <a:p>
          <a:r>
            <a:rPr lang="en-US"/>
            <a:t>Areas of Conflicts</a:t>
          </a:r>
        </a:p>
      </dgm:t>
    </dgm:pt>
    <dgm:pt modelId="{49FEDB5B-57F9-4AE3-8FC7-96162F20F402}" type="parTrans" cxnId="{B245BB5E-E96D-4302-88E9-5CF4C76CB8F5}">
      <dgm:prSet/>
      <dgm:spPr/>
      <dgm:t>
        <a:bodyPr/>
        <a:lstStyle/>
        <a:p>
          <a:endParaRPr lang="en-US"/>
        </a:p>
      </dgm:t>
    </dgm:pt>
    <dgm:pt modelId="{FE729D36-7DAC-433E-B85F-8A4A09835A3D}" type="sibTrans" cxnId="{B245BB5E-E96D-4302-88E9-5CF4C76CB8F5}">
      <dgm:prSet/>
      <dgm:spPr/>
      <dgm:t>
        <a:bodyPr/>
        <a:lstStyle/>
        <a:p>
          <a:endParaRPr lang="en-US"/>
        </a:p>
      </dgm:t>
    </dgm:pt>
    <dgm:pt modelId="{EE55F652-3552-437B-B73E-559697A98479}">
      <dgm:prSet/>
      <dgm:spPr/>
      <dgm:t>
        <a:bodyPr/>
        <a:lstStyle/>
        <a:p>
          <a:r>
            <a:rPr lang="en-US" dirty="0"/>
            <a:t>Integration and Relocation Discontent</a:t>
          </a:r>
        </a:p>
      </dgm:t>
    </dgm:pt>
    <dgm:pt modelId="{FC8FB861-EE58-49E2-A2F6-766EC5155F1C}" type="parTrans" cxnId="{A63377F9-4E21-41E3-AEC2-5AD5924808B1}">
      <dgm:prSet/>
      <dgm:spPr/>
      <dgm:t>
        <a:bodyPr/>
        <a:lstStyle/>
        <a:p>
          <a:endParaRPr lang="en-US"/>
        </a:p>
      </dgm:t>
    </dgm:pt>
    <dgm:pt modelId="{8BBBE860-AE98-4D36-ABBE-0AA71255AC80}" type="sibTrans" cxnId="{A63377F9-4E21-41E3-AEC2-5AD5924808B1}">
      <dgm:prSet/>
      <dgm:spPr/>
      <dgm:t>
        <a:bodyPr/>
        <a:lstStyle/>
        <a:p>
          <a:endParaRPr lang="en-US"/>
        </a:p>
      </dgm:t>
    </dgm:pt>
    <dgm:pt modelId="{1E240C62-D633-4F8D-8F47-48D14B39B269}">
      <dgm:prSet/>
      <dgm:spPr/>
      <dgm:t>
        <a:bodyPr/>
        <a:lstStyle/>
        <a:p>
          <a:r>
            <a:rPr lang="en-US" dirty="0"/>
            <a:t>Job Security Concerns</a:t>
          </a:r>
        </a:p>
      </dgm:t>
    </dgm:pt>
    <dgm:pt modelId="{CD06BDF9-0F54-42AF-B9AB-546B8BA36719}" type="parTrans" cxnId="{66022807-C5FF-4872-B9DE-6BDDF183BB28}">
      <dgm:prSet/>
      <dgm:spPr/>
      <dgm:t>
        <a:bodyPr/>
        <a:lstStyle/>
        <a:p>
          <a:endParaRPr lang="en-US"/>
        </a:p>
      </dgm:t>
    </dgm:pt>
    <dgm:pt modelId="{18D3E1F4-17D3-4182-B1B3-ED570E22DB04}" type="sibTrans" cxnId="{66022807-C5FF-4872-B9DE-6BDDF183BB28}">
      <dgm:prSet/>
      <dgm:spPr/>
      <dgm:t>
        <a:bodyPr/>
        <a:lstStyle/>
        <a:p>
          <a:endParaRPr lang="en-US"/>
        </a:p>
      </dgm:t>
    </dgm:pt>
    <dgm:pt modelId="{99C960CC-E48F-41AF-9591-43FC9B95897C}">
      <dgm:prSet/>
      <dgm:spPr/>
      <dgm:t>
        <a:bodyPr/>
        <a:lstStyle/>
        <a:p>
          <a:r>
            <a:rPr lang="en-US" dirty="0"/>
            <a:t>New Team Members from San Jose</a:t>
          </a:r>
        </a:p>
      </dgm:t>
    </dgm:pt>
    <dgm:pt modelId="{42481569-6C97-4041-A3B7-CFD1474F0CF6}" type="parTrans" cxnId="{73550485-C7A6-4089-8166-6549BCE6099E}">
      <dgm:prSet/>
      <dgm:spPr/>
      <dgm:t>
        <a:bodyPr/>
        <a:lstStyle/>
        <a:p>
          <a:endParaRPr lang="en-US"/>
        </a:p>
      </dgm:t>
    </dgm:pt>
    <dgm:pt modelId="{BD31D385-E166-4F04-B02E-AF8301A442F1}" type="sibTrans" cxnId="{73550485-C7A6-4089-8166-6549BCE6099E}">
      <dgm:prSet/>
      <dgm:spPr/>
      <dgm:t>
        <a:bodyPr/>
        <a:lstStyle/>
        <a:p>
          <a:endParaRPr lang="en-US"/>
        </a:p>
      </dgm:t>
    </dgm:pt>
    <dgm:pt modelId="{9D3E0AB8-05CE-4DCA-97F9-2268A8D16376}">
      <dgm:prSet/>
      <dgm:spPr/>
      <dgm:t>
        <a:bodyPr/>
        <a:lstStyle/>
        <a:p>
          <a:r>
            <a:rPr lang="en-US" dirty="0"/>
            <a:t>Most have greater Education and Experience</a:t>
          </a:r>
        </a:p>
      </dgm:t>
    </dgm:pt>
    <dgm:pt modelId="{B1FFFD67-27D8-4EE2-B48D-EC12F5DE0753}" type="parTrans" cxnId="{6CF61987-AD29-49F3-8C4C-C35E6C3950B0}">
      <dgm:prSet/>
      <dgm:spPr/>
      <dgm:t>
        <a:bodyPr/>
        <a:lstStyle/>
        <a:p>
          <a:endParaRPr lang="en-US"/>
        </a:p>
      </dgm:t>
    </dgm:pt>
    <dgm:pt modelId="{77D04945-4933-447A-A8D1-AA5CD1AA69F9}" type="sibTrans" cxnId="{6CF61987-AD29-49F3-8C4C-C35E6C3950B0}">
      <dgm:prSet/>
      <dgm:spPr/>
      <dgm:t>
        <a:bodyPr/>
        <a:lstStyle/>
        <a:p>
          <a:endParaRPr lang="en-US"/>
        </a:p>
      </dgm:t>
    </dgm:pt>
    <dgm:pt modelId="{48229BFF-521B-43AE-AF19-39405BFC457F}">
      <dgm:prSet/>
      <dgm:spPr/>
      <dgm:t>
        <a:bodyPr/>
        <a:lstStyle/>
        <a:p>
          <a:r>
            <a:rPr lang="en-US" dirty="0"/>
            <a:t>Rumors </a:t>
          </a:r>
        </a:p>
      </dgm:t>
    </dgm:pt>
    <dgm:pt modelId="{EB2932D4-9715-46FA-97F3-FCCFE26AAB3A}" type="parTrans" cxnId="{222A5796-3259-4B3D-AB64-0776043902C2}">
      <dgm:prSet/>
      <dgm:spPr/>
      <dgm:t>
        <a:bodyPr/>
        <a:lstStyle/>
        <a:p>
          <a:endParaRPr lang="en-US"/>
        </a:p>
      </dgm:t>
    </dgm:pt>
    <dgm:pt modelId="{912ED03F-7E57-4D0B-9723-AD0C683EF9A3}" type="sibTrans" cxnId="{222A5796-3259-4B3D-AB64-0776043902C2}">
      <dgm:prSet/>
      <dgm:spPr/>
      <dgm:t>
        <a:bodyPr/>
        <a:lstStyle/>
        <a:p>
          <a:endParaRPr lang="en-US"/>
        </a:p>
      </dgm:t>
    </dgm:pt>
    <dgm:pt modelId="{C4B6F73D-045B-4984-933B-FFED42FC34C7}">
      <dgm:prSet/>
      <dgm:spPr/>
      <dgm:t>
        <a:bodyPr/>
        <a:lstStyle/>
        <a:p>
          <a:r>
            <a:rPr lang="en-US" dirty="0"/>
            <a:t>Communication Breakdowns</a:t>
          </a:r>
        </a:p>
      </dgm:t>
    </dgm:pt>
    <dgm:pt modelId="{C6F27B10-3EE9-490E-A872-A9C0418FC470}" type="parTrans" cxnId="{3F2B1042-4EC7-4AD4-B255-CCF2E556EFFC}">
      <dgm:prSet/>
      <dgm:spPr/>
      <dgm:t>
        <a:bodyPr/>
        <a:lstStyle/>
        <a:p>
          <a:endParaRPr lang="en-US"/>
        </a:p>
      </dgm:t>
    </dgm:pt>
    <dgm:pt modelId="{F62DBC95-C07C-422F-81D0-36D47580CFC4}" type="sibTrans" cxnId="{3F2B1042-4EC7-4AD4-B255-CCF2E556EFFC}">
      <dgm:prSet/>
      <dgm:spPr/>
      <dgm:t>
        <a:bodyPr/>
        <a:lstStyle/>
        <a:p>
          <a:endParaRPr lang="en-US"/>
        </a:p>
      </dgm:t>
    </dgm:pt>
    <dgm:pt modelId="{CA54BA6C-37F8-4D36-9D74-A368D2D9AE5B}">
      <dgm:prSet/>
      <dgm:spPr/>
      <dgm:t>
        <a:bodyPr/>
        <a:lstStyle/>
        <a:p>
          <a:r>
            <a:rPr lang="en-US" dirty="0"/>
            <a:t>Unclear Roles and expectations</a:t>
          </a:r>
        </a:p>
      </dgm:t>
    </dgm:pt>
    <dgm:pt modelId="{B62F50B2-E479-4CA9-AE04-2747D15B5CD0}" type="parTrans" cxnId="{876B3792-1E87-4865-B7C3-EE29DDE0B4D7}">
      <dgm:prSet/>
      <dgm:spPr/>
      <dgm:t>
        <a:bodyPr/>
        <a:lstStyle/>
        <a:p>
          <a:endParaRPr lang="en-US"/>
        </a:p>
      </dgm:t>
    </dgm:pt>
    <dgm:pt modelId="{B9ADC329-BBDC-4855-800E-D44863D7CCEB}" type="sibTrans" cxnId="{876B3792-1E87-4865-B7C3-EE29DDE0B4D7}">
      <dgm:prSet/>
      <dgm:spPr/>
      <dgm:t>
        <a:bodyPr/>
        <a:lstStyle/>
        <a:p>
          <a:endParaRPr lang="en-US"/>
        </a:p>
      </dgm:t>
    </dgm:pt>
    <dgm:pt modelId="{6FDDD935-A45C-4CFB-92CE-08FC6556D608}">
      <dgm:prSet/>
      <dgm:spPr/>
      <dgm:t>
        <a:bodyPr/>
        <a:lstStyle/>
        <a:p>
          <a:r>
            <a:rPr lang="en-US" dirty="0"/>
            <a:t>Cultural and Process Differences</a:t>
          </a:r>
        </a:p>
      </dgm:t>
    </dgm:pt>
    <dgm:pt modelId="{DED6B107-034E-4860-8BC9-0EE648553159}" type="parTrans" cxnId="{314C7B05-DAA1-4BDA-A4E5-1017FF9FC594}">
      <dgm:prSet/>
      <dgm:spPr/>
      <dgm:t>
        <a:bodyPr/>
        <a:lstStyle/>
        <a:p>
          <a:endParaRPr lang="en-US"/>
        </a:p>
      </dgm:t>
    </dgm:pt>
    <dgm:pt modelId="{66185883-6CDB-45BA-8094-518B8D735F91}" type="sibTrans" cxnId="{314C7B05-DAA1-4BDA-A4E5-1017FF9FC594}">
      <dgm:prSet/>
      <dgm:spPr/>
      <dgm:t>
        <a:bodyPr/>
        <a:lstStyle/>
        <a:p>
          <a:endParaRPr lang="en-US"/>
        </a:p>
      </dgm:t>
    </dgm:pt>
    <dgm:pt modelId="{69C8C4E5-073A-4FB0-BF9A-C501852A29B7}" type="pres">
      <dgm:prSet presAssocID="{C3321DA9-B4A4-46D6-BE19-388DCED2AFAA}" presName="hierChild1" presStyleCnt="0">
        <dgm:presLayoutVars>
          <dgm:chPref val="1"/>
          <dgm:dir/>
          <dgm:animOne val="branch"/>
          <dgm:animLvl val="lvl"/>
          <dgm:resizeHandles/>
        </dgm:presLayoutVars>
      </dgm:prSet>
      <dgm:spPr/>
    </dgm:pt>
    <dgm:pt modelId="{E4A2261F-1E5F-4D20-8744-7E3CB75569AA}" type="pres">
      <dgm:prSet presAssocID="{D82CF7CA-C123-4481-8220-7BB62C44285F}" presName="hierRoot1" presStyleCnt="0"/>
      <dgm:spPr/>
    </dgm:pt>
    <dgm:pt modelId="{BAC6A685-70D9-41D7-91EF-741A106BA392}" type="pres">
      <dgm:prSet presAssocID="{D82CF7CA-C123-4481-8220-7BB62C44285F}" presName="composite" presStyleCnt="0"/>
      <dgm:spPr/>
    </dgm:pt>
    <dgm:pt modelId="{A96F8087-DF28-4D87-A3F3-C0F36A46D388}" type="pres">
      <dgm:prSet presAssocID="{D82CF7CA-C123-4481-8220-7BB62C44285F}" presName="background" presStyleLbl="node0" presStyleIdx="0" presStyleCnt="1"/>
      <dgm:spPr/>
    </dgm:pt>
    <dgm:pt modelId="{300F8D21-A1F6-4782-AB60-345333B57834}" type="pres">
      <dgm:prSet presAssocID="{D82CF7CA-C123-4481-8220-7BB62C44285F}" presName="text" presStyleLbl="fgAcc0" presStyleIdx="0" presStyleCnt="1">
        <dgm:presLayoutVars>
          <dgm:chPref val="3"/>
        </dgm:presLayoutVars>
      </dgm:prSet>
      <dgm:spPr/>
    </dgm:pt>
    <dgm:pt modelId="{B22F1E6C-B5F5-487B-961B-F21B99C4F362}" type="pres">
      <dgm:prSet presAssocID="{D82CF7CA-C123-4481-8220-7BB62C44285F}" presName="hierChild2" presStyleCnt="0"/>
      <dgm:spPr/>
    </dgm:pt>
    <dgm:pt modelId="{09AE8E8B-5D53-4227-AF79-742DE0EAD7CA}" type="pres">
      <dgm:prSet presAssocID="{FC8FB861-EE58-49E2-A2F6-766EC5155F1C}" presName="Name10" presStyleLbl="parChTrans1D2" presStyleIdx="0" presStyleCnt="3"/>
      <dgm:spPr/>
    </dgm:pt>
    <dgm:pt modelId="{AD02E6CD-2C77-4136-A589-16825D53F323}" type="pres">
      <dgm:prSet presAssocID="{EE55F652-3552-437B-B73E-559697A98479}" presName="hierRoot2" presStyleCnt="0"/>
      <dgm:spPr/>
    </dgm:pt>
    <dgm:pt modelId="{4E3A02E5-4D32-47FB-A1E2-B2B28074075D}" type="pres">
      <dgm:prSet presAssocID="{EE55F652-3552-437B-B73E-559697A98479}" presName="composite2" presStyleCnt="0"/>
      <dgm:spPr/>
    </dgm:pt>
    <dgm:pt modelId="{A1884DC5-C877-40E9-B1A6-A92FB8EE1FFC}" type="pres">
      <dgm:prSet presAssocID="{EE55F652-3552-437B-B73E-559697A98479}" presName="background2" presStyleLbl="node2" presStyleIdx="0" presStyleCnt="3"/>
      <dgm:spPr/>
    </dgm:pt>
    <dgm:pt modelId="{66202257-1F34-4052-B8BF-53BD95D423A7}" type="pres">
      <dgm:prSet presAssocID="{EE55F652-3552-437B-B73E-559697A98479}" presName="text2" presStyleLbl="fgAcc2" presStyleIdx="0" presStyleCnt="3">
        <dgm:presLayoutVars>
          <dgm:chPref val="3"/>
        </dgm:presLayoutVars>
      </dgm:prSet>
      <dgm:spPr/>
    </dgm:pt>
    <dgm:pt modelId="{035B3E68-D78F-4BD2-96B6-9ED9F576C7C3}" type="pres">
      <dgm:prSet presAssocID="{EE55F652-3552-437B-B73E-559697A98479}" presName="hierChild3" presStyleCnt="0"/>
      <dgm:spPr/>
    </dgm:pt>
    <dgm:pt modelId="{842FB33B-A9F4-48E3-BDB2-C032F02A6D43}" type="pres">
      <dgm:prSet presAssocID="{42481569-6C97-4041-A3B7-CFD1474F0CF6}" presName="Name17" presStyleLbl="parChTrans1D3" presStyleIdx="0" presStyleCnt="4"/>
      <dgm:spPr/>
    </dgm:pt>
    <dgm:pt modelId="{027909A3-634C-4501-80F9-55F095725382}" type="pres">
      <dgm:prSet presAssocID="{99C960CC-E48F-41AF-9591-43FC9B95897C}" presName="hierRoot3" presStyleCnt="0"/>
      <dgm:spPr/>
    </dgm:pt>
    <dgm:pt modelId="{9A7943B5-AA9F-418C-AEF9-14CB77B0EF34}" type="pres">
      <dgm:prSet presAssocID="{99C960CC-E48F-41AF-9591-43FC9B95897C}" presName="composite3" presStyleCnt="0"/>
      <dgm:spPr/>
    </dgm:pt>
    <dgm:pt modelId="{629B3FE9-C116-443F-A267-4D8CEE0CF7C4}" type="pres">
      <dgm:prSet presAssocID="{99C960CC-E48F-41AF-9591-43FC9B95897C}" presName="background3" presStyleLbl="node3" presStyleIdx="0" presStyleCnt="4"/>
      <dgm:spPr/>
    </dgm:pt>
    <dgm:pt modelId="{1B68AD0D-F9A8-4850-9879-3562B2F8ADF0}" type="pres">
      <dgm:prSet presAssocID="{99C960CC-E48F-41AF-9591-43FC9B95897C}" presName="text3" presStyleLbl="fgAcc3" presStyleIdx="0" presStyleCnt="4">
        <dgm:presLayoutVars>
          <dgm:chPref val="3"/>
        </dgm:presLayoutVars>
      </dgm:prSet>
      <dgm:spPr/>
    </dgm:pt>
    <dgm:pt modelId="{75572B1A-A482-4964-8799-1734618AA7D7}" type="pres">
      <dgm:prSet presAssocID="{99C960CC-E48F-41AF-9591-43FC9B95897C}" presName="hierChild4" presStyleCnt="0"/>
      <dgm:spPr/>
    </dgm:pt>
    <dgm:pt modelId="{49F7929C-C855-40B7-99B8-F13E1C6634D6}" type="pres">
      <dgm:prSet presAssocID="{B1FFFD67-27D8-4EE2-B48D-EC12F5DE0753}" presName="Name17" presStyleLbl="parChTrans1D3" presStyleIdx="1" presStyleCnt="4"/>
      <dgm:spPr/>
    </dgm:pt>
    <dgm:pt modelId="{E533D868-8535-4BD9-99F2-C153F1166C0E}" type="pres">
      <dgm:prSet presAssocID="{9D3E0AB8-05CE-4DCA-97F9-2268A8D16376}" presName="hierRoot3" presStyleCnt="0"/>
      <dgm:spPr/>
    </dgm:pt>
    <dgm:pt modelId="{6BDB545A-FE9E-46BC-AB6C-6095B8B199A6}" type="pres">
      <dgm:prSet presAssocID="{9D3E0AB8-05CE-4DCA-97F9-2268A8D16376}" presName="composite3" presStyleCnt="0"/>
      <dgm:spPr/>
    </dgm:pt>
    <dgm:pt modelId="{D1D86E88-B7CA-484B-9CF4-ABCC0FCB84AC}" type="pres">
      <dgm:prSet presAssocID="{9D3E0AB8-05CE-4DCA-97F9-2268A8D16376}" presName="background3" presStyleLbl="node3" presStyleIdx="1" presStyleCnt="4"/>
      <dgm:spPr/>
    </dgm:pt>
    <dgm:pt modelId="{54EDBF11-A55D-4B03-9D6C-5FC7912B73F8}" type="pres">
      <dgm:prSet presAssocID="{9D3E0AB8-05CE-4DCA-97F9-2268A8D16376}" presName="text3" presStyleLbl="fgAcc3" presStyleIdx="1" presStyleCnt="4">
        <dgm:presLayoutVars>
          <dgm:chPref val="3"/>
        </dgm:presLayoutVars>
      </dgm:prSet>
      <dgm:spPr/>
    </dgm:pt>
    <dgm:pt modelId="{46248544-41F0-4AC7-A225-0DEE4A54D089}" type="pres">
      <dgm:prSet presAssocID="{9D3E0AB8-05CE-4DCA-97F9-2268A8D16376}" presName="hierChild4" presStyleCnt="0"/>
      <dgm:spPr/>
    </dgm:pt>
    <dgm:pt modelId="{52CABFE0-07ED-469C-AF74-043BF02C5203}" type="pres">
      <dgm:prSet presAssocID="{CD06BDF9-0F54-42AF-B9AB-546B8BA36719}" presName="Name10" presStyleLbl="parChTrans1D2" presStyleIdx="1" presStyleCnt="3"/>
      <dgm:spPr/>
    </dgm:pt>
    <dgm:pt modelId="{B1E7BB59-28F5-4473-808B-7A9AAC44CB45}" type="pres">
      <dgm:prSet presAssocID="{1E240C62-D633-4F8D-8F47-48D14B39B269}" presName="hierRoot2" presStyleCnt="0"/>
      <dgm:spPr/>
    </dgm:pt>
    <dgm:pt modelId="{5A90471B-285E-4B6B-A2F0-792BBEA0CD90}" type="pres">
      <dgm:prSet presAssocID="{1E240C62-D633-4F8D-8F47-48D14B39B269}" presName="composite2" presStyleCnt="0"/>
      <dgm:spPr/>
    </dgm:pt>
    <dgm:pt modelId="{01FD9877-68B3-4DBA-8211-9E5E12A65769}" type="pres">
      <dgm:prSet presAssocID="{1E240C62-D633-4F8D-8F47-48D14B39B269}" presName="background2" presStyleLbl="node2" presStyleIdx="1" presStyleCnt="3"/>
      <dgm:spPr/>
    </dgm:pt>
    <dgm:pt modelId="{E4EA18D9-458A-4DB2-BC9B-6A956EB0A013}" type="pres">
      <dgm:prSet presAssocID="{1E240C62-D633-4F8D-8F47-48D14B39B269}" presName="text2" presStyleLbl="fgAcc2" presStyleIdx="1" presStyleCnt="3">
        <dgm:presLayoutVars>
          <dgm:chPref val="3"/>
        </dgm:presLayoutVars>
      </dgm:prSet>
      <dgm:spPr/>
    </dgm:pt>
    <dgm:pt modelId="{CF283939-766B-4F2F-BFF7-CFBDD1B28C6F}" type="pres">
      <dgm:prSet presAssocID="{1E240C62-D633-4F8D-8F47-48D14B39B269}" presName="hierChild3" presStyleCnt="0"/>
      <dgm:spPr/>
    </dgm:pt>
    <dgm:pt modelId="{8BE71A38-B75E-4C66-B705-D800D790088C}" type="pres">
      <dgm:prSet presAssocID="{EB2932D4-9715-46FA-97F3-FCCFE26AAB3A}" presName="Name17" presStyleLbl="parChTrans1D3" presStyleIdx="2" presStyleCnt="4"/>
      <dgm:spPr/>
    </dgm:pt>
    <dgm:pt modelId="{2DE6890B-B095-4E43-B9D9-97E29FB0588B}" type="pres">
      <dgm:prSet presAssocID="{48229BFF-521B-43AE-AF19-39405BFC457F}" presName="hierRoot3" presStyleCnt="0"/>
      <dgm:spPr/>
    </dgm:pt>
    <dgm:pt modelId="{4C794D73-032A-44C7-889A-8DC0963B6C06}" type="pres">
      <dgm:prSet presAssocID="{48229BFF-521B-43AE-AF19-39405BFC457F}" presName="composite3" presStyleCnt="0"/>
      <dgm:spPr/>
    </dgm:pt>
    <dgm:pt modelId="{5A99618C-965B-4239-B9A4-5686E942A8E9}" type="pres">
      <dgm:prSet presAssocID="{48229BFF-521B-43AE-AF19-39405BFC457F}" presName="background3" presStyleLbl="node3" presStyleIdx="2" presStyleCnt="4"/>
      <dgm:spPr/>
    </dgm:pt>
    <dgm:pt modelId="{E9522630-4436-4A11-AAA1-D0733B345DAB}" type="pres">
      <dgm:prSet presAssocID="{48229BFF-521B-43AE-AF19-39405BFC457F}" presName="text3" presStyleLbl="fgAcc3" presStyleIdx="2" presStyleCnt="4">
        <dgm:presLayoutVars>
          <dgm:chPref val="3"/>
        </dgm:presLayoutVars>
      </dgm:prSet>
      <dgm:spPr/>
    </dgm:pt>
    <dgm:pt modelId="{963903D1-6572-40F9-916B-CFB8AA509A3F}" type="pres">
      <dgm:prSet presAssocID="{48229BFF-521B-43AE-AF19-39405BFC457F}" presName="hierChild4" presStyleCnt="0"/>
      <dgm:spPr/>
    </dgm:pt>
    <dgm:pt modelId="{E75814BA-8EF6-44B9-9499-E8CC752D7F6F}" type="pres">
      <dgm:prSet presAssocID="{C6F27B10-3EE9-490E-A872-A9C0418FC470}" presName="Name17" presStyleLbl="parChTrans1D3" presStyleIdx="3" presStyleCnt="4"/>
      <dgm:spPr/>
    </dgm:pt>
    <dgm:pt modelId="{FD37C771-5BCA-4ED8-9FEF-49104C9E7F7A}" type="pres">
      <dgm:prSet presAssocID="{C4B6F73D-045B-4984-933B-FFED42FC34C7}" presName="hierRoot3" presStyleCnt="0"/>
      <dgm:spPr/>
    </dgm:pt>
    <dgm:pt modelId="{5E4735B2-5FF2-4937-B122-6EB4C450D421}" type="pres">
      <dgm:prSet presAssocID="{C4B6F73D-045B-4984-933B-FFED42FC34C7}" presName="composite3" presStyleCnt="0"/>
      <dgm:spPr/>
    </dgm:pt>
    <dgm:pt modelId="{F728F0C8-8D0A-46FF-B7B1-28A44BCB9005}" type="pres">
      <dgm:prSet presAssocID="{C4B6F73D-045B-4984-933B-FFED42FC34C7}" presName="background3" presStyleLbl="node3" presStyleIdx="3" presStyleCnt="4"/>
      <dgm:spPr/>
    </dgm:pt>
    <dgm:pt modelId="{E0F2C939-E90A-4F18-96E2-996B5BF58501}" type="pres">
      <dgm:prSet presAssocID="{C4B6F73D-045B-4984-933B-FFED42FC34C7}" presName="text3" presStyleLbl="fgAcc3" presStyleIdx="3" presStyleCnt="4">
        <dgm:presLayoutVars>
          <dgm:chPref val="3"/>
        </dgm:presLayoutVars>
      </dgm:prSet>
      <dgm:spPr/>
    </dgm:pt>
    <dgm:pt modelId="{43027DC7-C226-4C39-B376-934616962EA2}" type="pres">
      <dgm:prSet presAssocID="{C4B6F73D-045B-4984-933B-FFED42FC34C7}" presName="hierChild4" presStyleCnt="0"/>
      <dgm:spPr/>
    </dgm:pt>
    <dgm:pt modelId="{A5EDDCFB-2C26-4CDB-9D74-63137C466E59}" type="pres">
      <dgm:prSet presAssocID="{B62F50B2-E479-4CA9-AE04-2747D15B5CD0}" presName="Name23" presStyleLbl="parChTrans1D4" presStyleIdx="0" presStyleCnt="1"/>
      <dgm:spPr/>
    </dgm:pt>
    <dgm:pt modelId="{4EC6D067-E744-4803-A272-3E3A8C0374DD}" type="pres">
      <dgm:prSet presAssocID="{CA54BA6C-37F8-4D36-9D74-A368D2D9AE5B}" presName="hierRoot4" presStyleCnt="0"/>
      <dgm:spPr/>
    </dgm:pt>
    <dgm:pt modelId="{417CCC16-5668-4381-A205-7FF83B0CE1BC}" type="pres">
      <dgm:prSet presAssocID="{CA54BA6C-37F8-4D36-9D74-A368D2D9AE5B}" presName="composite4" presStyleCnt="0"/>
      <dgm:spPr/>
    </dgm:pt>
    <dgm:pt modelId="{A214F816-C68F-4270-A51C-5C7DEA3821EE}" type="pres">
      <dgm:prSet presAssocID="{CA54BA6C-37F8-4D36-9D74-A368D2D9AE5B}" presName="background4" presStyleLbl="node4" presStyleIdx="0" presStyleCnt="1"/>
      <dgm:spPr/>
    </dgm:pt>
    <dgm:pt modelId="{3BC21EB5-DBF3-422D-A3BF-C1E4D3D1C3AC}" type="pres">
      <dgm:prSet presAssocID="{CA54BA6C-37F8-4D36-9D74-A368D2D9AE5B}" presName="text4" presStyleLbl="fgAcc4" presStyleIdx="0" presStyleCnt="1">
        <dgm:presLayoutVars>
          <dgm:chPref val="3"/>
        </dgm:presLayoutVars>
      </dgm:prSet>
      <dgm:spPr/>
    </dgm:pt>
    <dgm:pt modelId="{8360BC64-4E93-44D5-B641-19DA4B582282}" type="pres">
      <dgm:prSet presAssocID="{CA54BA6C-37F8-4D36-9D74-A368D2D9AE5B}" presName="hierChild5" presStyleCnt="0"/>
      <dgm:spPr/>
    </dgm:pt>
    <dgm:pt modelId="{5A81E007-200C-4300-A495-62D86924059A}" type="pres">
      <dgm:prSet presAssocID="{DED6B107-034E-4860-8BC9-0EE648553159}" presName="Name10" presStyleLbl="parChTrans1D2" presStyleIdx="2" presStyleCnt="3"/>
      <dgm:spPr/>
    </dgm:pt>
    <dgm:pt modelId="{B02AFC75-EE6E-4405-9E54-9CBC6B39DCB9}" type="pres">
      <dgm:prSet presAssocID="{6FDDD935-A45C-4CFB-92CE-08FC6556D608}" presName="hierRoot2" presStyleCnt="0"/>
      <dgm:spPr/>
    </dgm:pt>
    <dgm:pt modelId="{C8CCD375-A4C6-4A08-B39D-DEA060EDFFC2}" type="pres">
      <dgm:prSet presAssocID="{6FDDD935-A45C-4CFB-92CE-08FC6556D608}" presName="composite2" presStyleCnt="0"/>
      <dgm:spPr/>
    </dgm:pt>
    <dgm:pt modelId="{B70D9217-EB8D-491D-8664-44B3D014B7AB}" type="pres">
      <dgm:prSet presAssocID="{6FDDD935-A45C-4CFB-92CE-08FC6556D608}" presName="background2" presStyleLbl="node2" presStyleIdx="2" presStyleCnt="3"/>
      <dgm:spPr/>
    </dgm:pt>
    <dgm:pt modelId="{97089AFD-F673-48E2-8389-4D7F0BF64808}" type="pres">
      <dgm:prSet presAssocID="{6FDDD935-A45C-4CFB-92CE-08FC6556D608}" presName="text2" presStyleLbl="fgAcc2" presStyleIdx="2" presStyleCnt="3">
        <dgm:presLayoutVars>
          <dgm:chPref val="3"/>
        </dgm:presLayoutVars>
      </dgm:prSet>
      <dgm:spPr/>
    </dgm:pt>
    <dgm:pt modelId="{007F4B18-AB12-4A4D-B6ED-87CEF5A17534}" type="pres">
      <dgm:prSet presAssocID="{6FDDD935-A45C-4CFB-92CE-08FC6556D608}" presName="hierChild3" presStyleCnt="0"/>
      <dgm:spPr/>
    </dgm:pt>
  </dgm:ptLst>
  <dgm:cxnLst>
    <dgm:cxn modelId="{314C7B05-DAA1-4BDA-A4E5-1017FF9FC594}" srcId="{D82CF7CA-C123-4481-8220-7BB62C44285F}" destId="{6FDDD935-A45C-4CFB-92CE-08FC6556D608}" srcOrd="2" destOrd="0" parTransId="{DED6B107-034E-4860-8BC9-0EE648553159}" sibTransId="{66185883-6CDB-45BA-8094-518B8D735F91}"/>
    <dgm:cxn modelId="{66022807-C5FF-4872-B9DE-6BDDF183BB28}" srcId="{D82CF7CA-C123-4481-8220-7BB62C44285F}" destId="{1E240C62-D633-4F8D-8F47-48D14B39B269}" srcOrd="1" destOrd="0" parTransId="{CD06BDF9-0F54-42AF-B9AB-546B8BA36719}" sibTransId="{18D3E1F4-17D3-4182-B1B3-ED570E22DB04}"/>
    <dgm:cxn modelId="{29784B33-0F95-4E32-8993-8C2504950F55}" type="presOf" srcId="{C3321DA9-B4A4-46D6-BE19-388DCED2AFAA}" destId="{69C8C4E5-073A-4FB0-BF9A-C501852A29B7}" srcOrd="0" destOrd="0" presId="urn:microsoft.com/office/officeart/2005/8/layout/hierarchy1"/>
    <dgm:cxn modelId="{B245BB5E-E96D-4302-88E9-5CF4C76CB8F5}" srcId="{C3321DA9-B4A4-46D6-BE19-388DCED2AFAA}" destId="{D82CF7CA-C123-4481-8220-7BB62C44285F}" srcOrd="0" destOrd="0" parTransId="{49FEDB5B-57F9-4AE3-8FC7-96162F20F402}" sibTransId="{FE729D36-7DAC-433E-B85F-8A4A09835A3D}"/>
    <dgm:cxn modelId="{3F2B1042-4EC7-4AD4-B255-CCF2E556EFFC}" srcId="{1E240C62-D633-4F8D-8F47-48D14B39B269}" destId="{C4B6F73D-045B-4984-933B-FFED42FC34C7}" srcOrd="1" destOrd="0" parTransId="{C6F27B10-3EE9-490E-A872-A9C0418FC470}" sibTransId="{F62DBC95-C07C-422F-81D0-36D47580CFC4}"/>
    <dgm:cxn modelId="{24D1846A-B6F9-4CF9-BE80-0458D7914AAA}" type="presOf" srcId="{48229BFF-521B-43AE-AF19-39405BFC457F}" destId="{E9522630-4436-4A11-AAA1-D0733B345DAB}" srcOrd="0" destOrd="0" presId="urn:microsoft.com/office/officeart/2005/8/layout/hierarchy1"/>
    <dgm:cxn modelId="{E74BDC6B-0763-4350-AA47-7C84D8B248EE}" type="presOf" srcId="{99C960CC-E48F-41AF-9591-43FC9B95897C}" destId="{1B68AD0D-F9A8-4850-9879-3562B2F8ADF0}" srcOrd="0" destOrd="0" presId="urn:microsoft.com/office/officeart/2005/8/layout/hierarchy1"/>
    <dgm:cxn modelId="{A257C477-013E-4CC5-8B31-1D52D77DD8E4}" type="presOf" srcId="{CD06BDF9-0F54-42AF-B9AB-546B8BA36719}" destId="{52CABFE0-07ED-469C-AF74-043BF02C5203}" srcOrd="0" destOrd="0" presId="urn:microsoft.com/office/officeart/2005/8/layout/hierarchy1"/>
    <dgm:cxn modelId="{73550485-C7A6-4089-8166-6549BCE6099E}" srcId="{EE55F652-3552-437B-B73E-559697A98479}" destId="{99C960CC-E48F-41AF-9591-43FC9B95897C}" srcOrd="0" destOrd="0" parTransId="{42481569-6C97-4041-A3B7-CFD1474F0CF6}" sibTransId="{BD31D385-E166-4F04-B02E-AF8301A442F1}"/>
    <dgm:cxn modelId="{6CF61987-AD29-49F3-8C4C-C35E6C3950B0}" srcId="{EE55F652-3552-437B-B73E-559697A98479}" destId="{9D3E0AB8-05CE-4DCA-97F9-2268A8D16376}" srcOrd="1" destOrd="0" parTransId="{B1FFFD67-27D8-4EE2-B48D-EC12F5DE0753}" sibTransId="{77D04945-4933-447A-A8D1-AA5CD1AA69F9}"/>
    <dgm:cxn modelId="{00E5188D-9E78-4D10-8D75-98769399485C}" type="presOf" srcId="{EB2932D4-9715-46FA-97F3-FCCFE26AAB3A}" destId="{8BE71A38-B75E-4C66-B705-D800D790088C}" srcOrd="0" destOrd="0" presId="urn:microsoft.com/office/officeart/2005/8/layout/hierarchy1"/>
    <dgm:cxn modelId="{1C6F0692-780C-4B76-85BA-B7ED04DD5700}" type="presOf" srcId="{CA54BA6C-37F8-4D36-9D74-A368D2D9AE5B}" destId="{3BC21EB5-DBF3-422D-A3BF-C1E4D3D1C3AC}" srcOrd="0" destOrd="0" presId="urn:microsoft.com/office/officeart/2005/8/layout/hierarchy1"/>
    <dgm:cxn modelId="{876B3792-1E87-4865-B7C3-EE29DDE0B4D7}" srcId="{C4B6F73D-045B-4984-933B-FFED42FC34C7}" destId="{CA54BA6C-37F8-4D36-9D74-A368D2D9AE5B}" srcOrd="0" destOrd="0" parTransId="{B62F50B2-E479-4CA9-AE04-2747D15B5CD0}" sibTransId="{B9ADC329-BBDC-4855-800E-D44863D7CCEB}"/>
    <dgm:cxn modelId="{222A5796-3259-4B3D-AB64-0776043902C2}" srcId="{1E240C62-D633-4F8D-8F47-48D14B39B269}" destId="{48229BFF-521B-43AE-AF19-39405BFC457F}" srcOrd="0" destOrd="0" parTransId="{EB2932D4-9715-46FA-97F3-FCCFE26AAB3A}" sibTransId="{912ED03F-7E57-4D0B-9723-AD0C683EF9A3}"/>
    <dgm:cxn modelId="{AB7CB5A7-15B6-40E8-AD06-CCAC8A1A737D}" type="presOf" srcId="{C4B6F73D-045B-4984-933B-FFED42FC34C7}" destId="{E0F2C939-E90A-4F18-96E2-996B5BF58501}" srcOrd="0" destOrd="0" presId="urn:microsoft.com/office/officeart/2005/8/layout/hierarchy1"/>
    <dgm:cxn modelId="{427E4EAF-07C5-482C-BD6D-DAD2678300D2}" type="presOf" srcId="{C6F27B10-3EE9-490E-A872-A9C0418FC470}" destId="{E75814BA-8EF6-44B9-9499-E8CC752D7F6F}" srcOrd="0" destOrd="0" presId="urn:microsoft.com/office/officeart/2005/8/layout/hierarchy1"/>
    <dgm:cxn modelId="{B4FC73B0-B527-4934-9695-AD63E8C8469C}" type="presOf" srcId="{EE55F652-3552-437B-B73E-559697A98479}" destId="{66202257-1F34-4052-B8BF-53BD95D423A7}" srcOrd="0" destOrd="0" presId="urn:microsoft.com/office/officeart/2005/8/layout/hierarchy1"/>
    <dgm:cxn modelId="{BE36A0B1-664A-495F-BD1D-F7D990316394}" type="presOf" srcId="{FC8FB861-EE58-49E2-A2F6-766EC5155F1C}" destId="{09AE8E8B-5D53-4227-AF79-742DE0EAD7CA}" srcOrd="0" destOrd="0" presId="urn:microsoft.com/office/officeart/2005/8/layout/hierarchy1"/>
    <dgm:cxn modelId="{962278B7-585D-4E38-8097-1878FAA3C94C}" type="presOf" srcId="{42481569-6C97-4041-A3B7-CFD1474F0CF6}" destId="{842FB33B-A9F4-48E3-BDB2-C032F02A6D43}" srcOrd="0" destOrd="0" presId="urn:microsoft.com/office/officeart/2005/8/layout/hierarchy1"/>
    <dgm:cxn modelId="{786B09B9-8061-4109-A8A3-0C9014696D00}" type="presOf" srcId="{9D3E0AB8-05CE-4DCA-97F9-2268A8D16376}" destId="{54EDBF11-A55D-4B03-9D6C-5FC7912B73F8}" srcOrd="0" destOrd="0" presId="urn:microsoft.com/office/officeart/2005/8/layout/hierarchy1"/>
    <dgm:cxn modelId="{13DF77B9-F1BC-4B6F-8387-C8BCA2480AC4}" type="presOf" srcId="{B62F50B2-E479-4CA9-AE04-2747D15B5CD0}" destId="{A5EDDCFB-2C26-4CDB-9D74-63137C466E59}" srcOrd="0" destOrd="0" presId="urn:microsoft.com/office/officeart/2005/8/layout/hierarchy1"/>
    <dgm:cxn modelId="{71392BC6-2542-4B3D-9802-78C0BBCFCCD9}" type="presOf" srcId="{DED6B107-034E-4860-8BC9-0EE648553159}" destId="{5A81E007-200C-4300-A495-62D86924059A}" srcOrd="0" destOrd="0" presId="urn:microsoft.com/office/officeart/2005/8/layout/hierarchy1"/>
    <dgm:cxn modelId="{5034A2D6-2A53-4681-B12C-3609375F628B}" type="presOf" srcId="{6FDDD935-A45C-4CFB-92CE-08FC6556D608}" destId="{97089AFD-F673-48E2-8389-4D7F0BF64808}" srcOrd="0" destOrd="0" presId="urn:microsoft.com/office/officeart/2005/8/layout/hierarchy1"/>
    <dgm:cxn modelId="{D940F9D8-D326-49F1-B880-C73B702320A4}" type="presOf" srcId="{B1FFFD67-27D8-4EE2-B48D-EC12F5DE0753}" destId="{49F7929C-C855-40B7-99B8-F13E1C6634D6}" srcOrd="0" destOrd="0" presId="urn:microsoft.com/office/officeart/2005/8/layout/hierarchy1"/>
    <dgm:cxn modelId="{CD81A9D9-A9EE-41D1-BF6A-D4EA7E6B5A31}" type="presOf" srcId="{D82CF7CA-C123-4481-8220-7BB62C44285F}" destId="{300F8D21-A1F6-4782-AB60-345333B57834}" srcOrd="0" destOrd="0" presId="urn:microsoft.com/office/officeart/2005/8/layout/hierarchy1"/>
    <dgm:cxn modelId="{605A2BDF-70E0-45A6-AB6F-53CFE4109B8D}" type="presOf" srcId="{1E240C62-D633-4F8D-8F47-48D14B39B269}" destId="{E4EA18D9-458A-4DB2-BC9B-6A956EB0A013}" srcOrd="0" destOrd="0" presId="urn:microsoft.com/office/officeart/2005/8/layout/hierarchy1"/>
    <dgm:cxn modelId="{A63377F9-4E21-41E3-AEC2-5AD5924808B1}" srcId="{D82CF7CA-C123-4481-8220-7BB62C44285F}" destId="{EE55F652-3552-437B-B73E-559697A98479}" srcOrd="0" destOrd="0" parTransId="{FC8FB861-EE58-49E2-A2F6-766EC5155F1C}" sibTransId="{8BBBE860-AE98-4D36-ABBE-0AA71255AC80}"/>
    <dgm:cxn modelId="{F2AAC724-4896-454F-B7F4-C5BC4A4739A4}" type="presParOf" srcId="{69C8C4E5-073A-4FB0-BF9A-C501852A29B7}" destId="{E4A2261F-1E5F-4D20-8744-7E3CB75569AA}" srcOrd="0" destOrd="0" presId="urn:microsoft.com/office/officeart/2005/8/layout/hierarchy1"/>
    <dgm:cxn modelId="{2DE2804A-193C-49DF-B78B-8B45C22535EE}" type="presParOf" srcId="{E4A2261F-1E5F-4D20-8744-7E3CB75569AA}" destId="{BAC6A685-70D9-41D7-91EF-741A106BA392}" srcOrd="0" destOrd="0" presId="urn:microsoft.com/office/officeart/2005/8/layout/hierarchy1"/>
    <dgm:cxn modelId="{0FE20ADA-9DAE-41BB-BD6C-A91206840168}" type="presParOf" srcId="{BAC6A685-70D9-41D7-91EF-741A106BA392}" destId="{A96F8087-DF28-4D87-A3F3-C0F36A46D388}" srcOrd="0" destOrd="0" presId="urn:microsoft.com/office/officeart/2005/8/layout/hierarchy1"/>
    <dgm:cxn modelId="{1F821813-5A47-4C43-B629-6D983A8EC390}" type="presParOf" srcId="{BAC6A685-70D9-41D7-91EF-741A106BA392}" destId="{300F8D21-A1F6-4782-AB60-345333B57834}" srcOrd="1" destOrd="0" presId="urn:microsoft.com/office/officeart/2005/8/layout/hierarchy1"/>
    <dgm:cxn modelId="{E88EEB48-E801-41AE-96D0-51544DB2A260}" type="presParOf" srcId="{E4A2261F-1E5F-4D20-8744-7E3CB75569AA}" destId="{B22F1E6C-B5F5-487B-961B-F21B99C4F362}" srcOrd="1" destOrd="0" presId="urn:microsoft.com/office/officeart/2005/8/layout/hierarchy1"/>
    <dgm:cxn modelId="{475208DC-1CAE-4A6A-8181-4045B50ABDBC}" type="presParOf" srcId="{B22F1E6C-B5F5-487B-961B-F21B99C4F362}" destId="{09AE8E8B-5D53-4227-AF79-742DE0EAD7CA}" srcOrd="0" destOrd="0" presId="urn:microsoft.com/office/officeart/2005/8/layout/hierarchy1"/>
    <dgm:cxn modelId="{E0CE1CFA-E22E-4A8C-876B-6CDAB5A62C3A}" type="presParOf" srcId="{B22F1E6C-B5F5-487B-961B-F21B99C4F362}" destId="{AD02E6CD-2C77-4136-A589-16825D53F323}" srcOrd="1" destOrd="0" presId="urn:microsoft.com/office/officeart/2005/8/layout/hierarchy1"/>
    <dgm:cxn modelId="{FE0353EB-30C7-4422-9F18-12A014ED256D}" type="presParOf" srcId="{AD02E6CD-2C77-4136-A589-16825D53F323}" destId="{4E3A02E5-4D32-47FB-A1E2-B2B28074075D}" srcOrd="0" destOrd="0" presId="urn:microsoft.com/office/officeart/2005/8/layout/hierarchy1"/>
    <dgm:cxn modelId="{39DD6C2E-D226-4993-925C-993020A066AD}" type="presParOf" srcId="{4E3A02E5-4D32-47FB-A1E2-B2B28074075D}" destId="{A1884DC5-C877-40E9-B1A6-A92FB8EE1FFC}" srcOrd="0" destOrd="0" presId="urn:microsoft.com/office/officeart/2005/8/layout/hierarchy1"/>
    <dgm:cxn modelId="{B5A28326-953B-4C65-934A-176B91E8259A}" type="presParOf" srcId="{4E3A02E5-4D32-47FB-A1E2-B2B28074075D}" destId="{66202257-1F34-4052-B8BF-53BD95D423A7}" srcOrd="1" destOrd="0" presId="urn:microsoft.com/office/officeart/2005/8/layout/hierarchy1"/>
    <dgm:cxn modelId="{B35DDA8A-4AF3-4516-BFD9-C296E9749520}" type="presParOf" srcId="{AD02E6CD-2C77-4136-A589-16825D53F323}" destId="{035B3E68-D78F-4BD2-96B6-9ED9F576C7C3}" srcOrd="1" destOrd="0" presId="urn:microsoft.com/office/officeart/2005/8/layout/hierarchy1"/>
    <dgm:cxn modelId="{25AD393E-5044-4160-AB1A-5836B78526AE}" type="presParOf" srcId="{035B3E68-D78F-4BD2-96B6-9ED9F576C7C3}" destId="{842FB33B-A9F4-48E3-BDB2-C032F02A6D43}" srcOrd="0" destOrd="0" presId="urn:microsoft.com/office/officeart/2005/8/layout/hierarchy1"/>
    <dgm:cxn modelId="{6E889D56-3563-4129-A69B-3268A9724AD1}" type="presParOf" srcId="{035B3E68-D78F-4BD2-96B6-9ED9F576C7C3}" destId="{027909A3-634C-4501-80F9-55F095725382}" srcOrd="1" destOrd="0" presId="urn:microsoft.com/office/officeart/2005/8/layout/hierarchy1"/>
    <dgm:cxn modelId="{9D7FE915-7D3F-4D79-A8F6-1F4776B6508E}" type="presParOf" srcId="{027909A3-634C-4501-80F9-55F095725382}" destId="{9A7943B5-AA9F-418C-AEF9-14CB77B0EF34}" srcOrd="0" destOrd="0" presId="urn:microsoft.com/office/officeart/2005/8/layout/hierarchy1"/>
    <dgm:cxn modelId="{A62CA496-1267-4158-9EA5-4F65BB2E5C72}" type="presParOf" srcId="{9A7943B5-AA9F-418C-AEF9-14CB77B0EF34}" destId="{629B3FE9-C116-443F-A267-4D8CEE0CF7C4}" srcOrd="0" destOrd="0" presId="urn:microsoft.com/office/officeart/2005/8/layout/hierarchy1"/>
    <dgm:cxn modelId="{770C6D5E-35BF-45AE-A24A-304B0EB3FB65}" type="presParOf" srcId="{9A7943B5-AA9F-418C-AEF9-14CB77B0EF34}" destId="{1B68AD0D-F9A8-4850-9879-3562B2F8ADF0}" srcOrd="1" destOrd="0" presId="urn:microsoft.com/office/officeart/2005/8/layout/hierarchy1"/>
    <dgm:cxn modelId="{101A1380-62F7-46DF-9F26-A2F296AC4CF8}" type="presParOf" srcId="{027909A3-634C-4501-80F9-55F095725382}" destId="{75572B1A-A482-4964-8799-1734618AA7D7}" srcOrd="1" destOrd="0" presId="urn:microsoft.com/office/officeart/2005/8/layout/hierarchy1"/>
    <dgm:cxn modelId="{E7FB0BC7-4456-45AE-9255-E828771203B6}" type="presParOf" srcId="{035B3E68-D78F-4BD2-96B6-9ED9F576C7C3}" destId="{49F7929C-C855-40B7-99B8-F13E1C6634D6}" srcOrd="2" destOrd="0" presId="urn:microsoft.com/office/officeart/2005/8/layout/hierarchy1"/>
    <dgm:cxn modelId="{C35E4D02-0AA1-4DE8-8E62-C7ED30273610}" type="presParOf" srcId="{035B3E68-D78F-4BD2-96B6-9ED9F576C7C3}" destId="{E533D868-8535-4BD9-99F2-C153F1166C0E}" srcOrd="3" destOrd="0" presId="urn:microsoft.com/office/officeart/2005/8/layout/hierarchy1"/>
    <dgm:cxn modelId="{F561CDF3-F882-41F1-9A5B-63838AF0B8E1}" type="presParOf" srcId="{E533D868-8535-4BD9-99F2-C153F1166C0E}" destId="{6BDB545A-FE9E-46BC-AB6C-6095B8B199A6}" srcOrd="0" destOrd="0" presId="urn:microsoft.com/office/officeart/2005/8/layout/hierarchy1"/>
    <dgm:cxn modelId="{C9999EBE-F8ED-4A0B-A6E9-8647454FA600}" type="presParOf" srcId="{6BDB545A-FE9E-46BC-AB6C-6095B8B199A6}" destId="{D1D86E88-B7CA-484B-9CF4-ABCC0FCB84AC}" srcOrd="0" destOrd="0" presId="urn:microsoft.com/office/officeart/2005/8/layout/hierarchy1"/>
    <dgm:cxn modelId="{64555956-729B-47BD-A6E6-9454F942082E}" type="presParOf" srcId="{6BDB545A-FE9E-46BC-AB6C-6095B8B199A6}" destId="{54EDBF11-A55D-4B03-9D6C-5FC7912B73F8}" srcOrd="1" destOrd="0" presId="urn:microsoft.com/office/officeart/2005/8/layout/hierarchy1"/>
    <dgm:cxn modelId="{29F322D4-EBB7-47F6-A3B7-EBEC8A06D692}" type="presParOf" srcId="{E533D868-8535-4BD9-99F2-C153F1166C0E}" destId="{46248544-41F0-4AC7-A225-0DEE4A54D089}" srcOrd="1" destOrd="0" presId="urn:microsoft.com/office/officeart/2005/8/layout/hierarchy1"/>
    <dgm:cxn modelId="{B96C9503-21F6-4BAC-81A5-02EBF30437DE}" type="presParOf" srcId="{B22F1E6C-B5F5-487B-961B-F21B99C4F362}" destId="{52CABFE0-07ED-469C-AF74-043BF02C5203}" srcOrd="2" destOrd="0" presId="urn:microsoft.com/office/officeart/2005/8/layout/hierarchy1"/>
    <dgm:cxn modelId="{B4840CC3-5B65-41AE-BDEE-51D9E72B8C58}" type="presParOf" srcId="{B22F1E6C-B5F5-487B-961B-F21B99C4F362}" destId="{B1E7BB59-28F5-4473-808B-7A9AAC44CB45}" srcOrd="3" destOrd="0" presId="urn:microsoft.com/office/officeart/2005/8/layout/hierarchy1"/>
    <dgm:cxn modelId="{72DE88E9-12EB-4F23-8E87-B045A32A3837}" type="presParOf" srcId="{B1E7BB59-28F5-4473-808B-7A9AAC44CB45}" destId="{5A90471B-285E-4B6B-A2F0-792BBEA0CD90}" srcOrd="0" destOrd="0" presId="urn:microsoft.com/office/officeart/2005/8/layout/hierarchy1"/>
    <dgm:cxn modelId="{542AAD16-AF0E-4F07-9AB2-DA0FC4313518}" type="presParOf" srcId="{5A90471B-285E-4B6B-A2F0-792BBEA0CD90}" destId="{01FD9877-68B3-4DBA-8211-9E5E12A65769}" srcOrd="0" destOrd="0" presId="urn:microsoft.com/office/officeart/2005/8/layout/hierarchy1"/>
    <dgm:cxn modelId="{0C318FB8-9B11-4E67-9B1B-931AB2A75ABF}" type="presParOf" srcId="{5A90471B-285E-4B6B-A2F0-792BBEA0CD90}" destId="{E4EA18D9-458A-4DB2-BC9B-6A956EB0A013}" srcOrd="1" destOrd="0" presId="urn:microsoft.com/office/officeart/2005/8/layout/hierarchy1"/>
    <dgm:cxn modelId="{A6F5160C-F439-4BD1-9A81-7F231AF6FB1F}" type="presParOf" srcId="{B1E7BB59-28F5-4473-808B-7A9AAC44CB45}" destId="{CF283939-766B-4F2F-BFF7-CFBDD1B28C6F}" srcOrd="1" destOrd="0" presId="urn:microsoft.com/office/officeart/2005/8/layout/hierarchy1"/>
    <dgm:cxn modelId="{25FE36C5-8C09-46CF-BC47-E2D62C87CE33}" type="presParOf" srcId="{CF283939-766B-4F2F-BFF7-CFBDD1B28C6F}" destId="{8BE71A38-B75E-4C66-B705-D800D790088C}" srcOrd="0" destOrd="0" presId="urn:microsoft.com/office/officeart/2005/8/layout/hierarchy1"/>
    <dgm:cxn modelId="{0E8E1E22-E76B-46FE-A153-4A74AC451449}" type="presParOf" srcId="{CF283939-766B-4F2F-BFF7-CFBDD1B28C6F}" destId="{2DE6890B-B095-4E43-B9D9-97E29FB0588B}" srcOrd="1" destOrd="0" presId="urn:microsoft.com/office/officeart/2005/8/layout/hierarchy1"/>
    <dgm:cxn modelId="{D9C0D03E-871C-4FAD-8460-C13AA28ABC77}" type="presParOf" srcId="{2DE6890B-B095-4E43-B9D9-97E29FB0588B}" destId="{4C794D73-032A-44C7-889A-8DC0963B6C06}" srcOrd="0" destOrd="0" presId="urn:microsoft.com/office/officeart/2005/8/layout/hierarchy1"/>
    <dgm:cxn modelId="{D06A139D-0472-4A88-ABD7-DB938709D372}" type="presParOf" srcId="{4C794D73-032A-44C7-889A-8DC0963B6C06}" destId="{5A99618C-965B-4239-B9A4-5686E942A8E9}" srcOrd="0" destOrd="0" presId="urn:microsoft.com/office/officeart/2005/8/layout/hierarchy1"/>
    <dgm:cxn modelId="{6EED4396-15A2-4A27-A0A1-2146321CF606}" type="presParOf" srcId="{4C794D73-032A-44C7-889A-8DC0963B6C06}" destId="{E9522630-4436-4A11-AAA1-D0733B345DAB}" srcOrd="1" destOrd="0" presId="urn:microsoft.com/office/officeart/2005/8/layout/hierarchy1"/>
    <dgm:cxn modelId="{B0EC92CA-72D4-41D0-882B-C44CB2750E3B}" type="presParOf" srcId="{2DE6890B-B095-4E43-B9D9-97E29FB0588B}" destId="{963903D1-6572-40F9-916B-CFB8AA509A3F}" srcOrd="1" destOrd="0" presId="urn:microsoft.com/office/officeart/2005/8/layout/hierarchy1"/>
    <dgm:cxn modelId="{096A1D80-7F11-4620-93E6-3B82A9EBD6DD}" type="presParOf" srcId="{CF283939-766B-4F2F-BFF7-CFBDD1B28C6F}" destId="{E75814BA-8EF6-44B9-9499-E8CC752D7F6F}" srcOrd="2" destOrd="0" presId="urn:microsoft.com/office/officeart/2005/8/layout/hierarchy1"/>
    <dgm:cxn modelId="{B9040F90-500C-47AC-B8EC-0C618EBCCF30}" type="presParOf" srcId="{CF283939-766B-4F2F-BFF7-CFBDD1B28C6F}" destId="{FD37C771-5BCA-4ED8-9FEF-49104C9E7F7A}" srcOrd="3" destOrd="0" presId="urn:microsoft.com/office/officeart/2005/8/layout/hierarchy1"/>
    <dgm:cxn modelId="{06A16559-7F4B-46BD-A0D0-BB359B753872}" type="presParOf" srcId="{FD37C771-5BCA-4ED8-9FEF-49104C9E7F7A}" destId="{5E4735B2-5FF2-4937-B122-6EB4C450D421}" srcOrd="0" destOrd="0" presId="urn:microsoft.com/office/officeart/2005/8/layout/hierarchy1"/>
    <dgm:cxn modelId="{B85EC5C7-1126-4D98-A7A4-F5E93C5D87BC}" type="presParOf" srcId="{5E4735B2-5FF2-4937-B122-6EB4C450D421}" destId="{F728F0C8-8D0A-46FF-B7B1-28A44BCB9005}" srcOrd="0" destOrd="0" presId="urn:microsoft.com/office/officeart/2005/8/layout/hierarchy1"/>
    <dgm:cxn modelId="{4AD3CE5B-2170-44C8-B40C-D9B5EE89ABF8}" type="presParOf" srcId="{5E4735B2-5FF2-4937-B122-6EB4C450D421}" destId="{E0F2C939-E90A-4F18-96E2-996B5BF58501}" srcOrd="1" destOrd="0" presId="urn:microsoft.com/office/officeart/2005/8/layout/hierarchy1"/>
    <dgm:cxn modelId="{75A45907-44A9-4DF8-9285-6202D08B330E}" type="presParOf" srcId="{FD37C771-5BCA-4ED8-9FEF-49104C9E7F7A}" destId="{43027DC7-C226-4C39-B376-934616962EA2}" srcOrd="1" destOrd="0" presId="urn:microsoft.com/office/officeart/2005/8/layout/hierarchy1"/>
    <dgm:cxn modelId="{7929C904-BCF8-4B71-97C1-D31EAA66FC6C}" type="presParOf" srcId="{43027DC7-C226-4C39-B376-934616962EA2}" destId="{A5EDDCFB-2C26-4CDB-9D74-63137C466E59}" srcOrd="0" destOrd="0" presId="urn:microsoft.com/office/officeart/2005/8/layout/hierarchy1"/>
    <dgm:cxn modelId="{CB59ED5F-4810-400A-AE17-A1C0FA4CCF35}" type="presParOf" srcId="{43027DC7-C226-4C39-B376-934616962EA2}" destId="{4EC6D067-E744-4803-A272-3E3A8C0374DD}" srcOrd="1" destOrd="0" presId="urn:microsoft.com/office/officeart/2005/8/layout/hierarchy1"/>
    <dgm:cxn modelId="{E0D099DE-EF03-4E80-93A1-57F2A3116546}" type="presParOf" srcId="{4EC6D067-E744-4803-A272-3E3A8C0374DD}" destId="{417CCC16-5668-4381-A205-7FF83B0CE1BC}" srcOrd="0" destOrd="0" presId="urn:microsoft.com/office/officeart/2005/8/layout/hierarchy1"/>
    <dgm:cxn modelId="{56508B48-23E1-454C-BF43-8F5CB742B05A}" type="presParOf" srcId="{417CCC16-5668-4381-A205-7FF83B0CE1BC}" destId="{A214F816-C68F-4270-A51C-5C7DEA3821EE}" srcOrd="0" destOrd="0" presId="urn:microsoft.com/office/officeart/2005/8/layout/hierarchy1"/>
    <dgm:cxn modelId="{37EFEF17-D36A-4179-892D-CBC6DF6D9D79}" type="presParOf" srcId="{417CCC16-5668-4381-A205-7FF83B0CE1BC}" destId="{3BC21EB5-DBF3-422D-A3BF-C1E4D3D1C3AC}" srcOrd="1" destOrd="0" presId="urn:microsoft.com/office/officeart/2005/8/layout/hierarchy1"/>
    <dgm:cxn modelId="{1AB41DE2-B65C-4214-9587-2C618F92DA90}" type="presParOf" srcId="{4EC6D067-E744-4803-A272-3E3A8C0374DD}" destId="{8360BC64-4E93-44D5-B641-19DA4B582282}" srcOrd="1" destOrd="0" presId="urn:microsoft.com/office/officeart/2005/8/layout/hierarchy1"/>
    <dgm:cxn modelId="{FEC2B0A4-C660-4156-B7A1-3CFA5CEE68BB}" type="presParOf" srcId="{B22F1E6C-B5F5-487B-961B-F21B99C4F362}" destId="{5A81E007-200C-4300-A495-62D86924059A}" srcOrd="4" destOrd="0" presId="urn:microsoft.com/office/officeart/2005/8/layout/hierarchy1"/>
    <dgm:cxn modelId="{BC36A63C-9C2A-4B6B-A43D-129F699F3768}" type="presParOf" srcId="{B22F1E6C-B5F5-487B-961B-F21B99C4F362}" destId="{B02AFC75-EE6E-4405-9E54-9CBC6B39DCB9}" srcOrd="5" destOrd="0" presId="urn:microsoft.com/office/officeart/2005/8/layout/hierarchy1"/>
    <dgm:cxn modelId="{C493253B-565C-4E73-88CE-D9D5BD4C49A1}" type="presParOf" srcId="{B02AFC75-EE6E-4405-9E54-9CBC6B39DCB9}" destId="{C8CCD375-A4C6-4A08-B39D-DEA060EDFFC2}" srcOrd="0" destOrd="0" presId="urn:microsoft.com/office/officeart/2005/8/layout/hierarchy1"/>
    <dgm:cxn modelId="{194CCE55-3604-442B-9802-20C3F148F25B}" type="presParOf" srcId="{C8CCD375-A4C6-4A08-B39D-DEA060EDFFC2}" destId="{B70D9217-EB8D-491D-8664-44B3D014B7AB}" srcOrd="0" destOrd="0" presId="urn:microsoft.com/office/officeart/2005/8/layout/hierarchy1"/>
    <dgm:cxn modelId="{2786106E-FBE6-4233-973F-958EE12654A4}" type="presParOf" srcId="{C8CCD375-A4C6-4A08-B39D-DEA060EDFFC2}" destId="{97089AFD-F673-48E2-8389-4D7F0BF64808}" srcOrd="1" destOrd="0" presId="urn:microsoft.com/office/officeart/2005/8/layout/hierarchy1"/>
    <dgm:cxn modelId="{C8132A1C-2A6F-416E-AA65-41F1FB9739E8}" type="presParOf" srcId="{B02AFC75-EE6E-4405-9E54-9CBC6B39DCB9}" destId="{007F4B18-AB12-4A4D-B6ED-87CEF5A17534}"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321DA9-B4A4-46D6-BE19-388DCED2AFAA}" type="doc">
      <dgm:prSet loTypeId="urn:microsoft.com/office/officeart/2005/8/layout/hierarchy1" loCatId="hierarchy" qsTypeId="urn:microsoft.com/office/officeart/2005/8/quickstyle/simple5" qsCatId="simple" csTypeId="urn:microsoft.com/office/officeart/2005/8/colors/accent2_2" csCatId="accent2" phldr="1"/>
      <dgm:spPr/>
      <dgm:t>
        <a:bodyPr/>
        <a:lstStyle/>
        <a:p>
          <a:endParaRPr lang="en-US"/>
        </a:p>
      </dgm:t>
    </dgm:pt>
    <dgm:pt modelId="{D82CF7CA-C123-4481-8220-7BB62C44285F}">
      <dgm:prSet/>
      <dgm:spPr/>
      <dgm:t>
        <a:bodyPr/>
        <a:lstStyle/>
        <a:p>
          <a:r>
            <a:rPr lang="en-US" dirty="0"/>
            <a:t>Contributing Factors</a:t>
          </a:r>
        </a:p>
      </dgm:t>
    </dgm:pt>
    <dgm:pt modelId="{49FEDB5B-57F9-4AE3-8FC7-96162F20F402}" type="parTrans" cxnId="{B245BB5E-E96D-4302-88E9-5CF4C76CB8F5}">
      <dgm:prSet/>
      <dgm:spPr/>
      <dgm:t>
        <a:bodyPr/>
        <a:lstStyle/>
        <a:p>
          <a:endParaRPr lang="en-US"/>
        </a:p>
      </dgm:t>
    </dgm:pt>
    <dgm:pt modelId="{FE729D36-7DAC-433E-B85F-8A4A09835A3D}" type="sibTrans" cxnId="{B245BB5E-E96D-4302-88E9-5CF4C76CB8F5}">
      <dgm:prSet/>
      <dgm:spPr/>
      <dgm:t>
        <a:bodyPr/>
        <a:lstStyle/>
        <a:p>
          <a:endParaRPr lang="en-US"/>
        </a:p>
      </dgm:t>
    </dgm:pt>
    <dgm:pt modelId="{6D8B6AAF-2438-4242-8A74-B4E1D8989A50}">
      <dgm:prSet/>
      <dgm:spPr/>
      <dgm:t>
        <a:bodyPr/>
        <a:lstStyle/>
        <a:p>
          <a:r>
            <a:rPr lang="en-US" dirty="0"/>
            <a:t>Differences in Age, Experience and education</a:t>
          </a:r>
        </a:p>
      </dgm:t>
    </dgm:pt>
    <dgm:pt modelId="{86F07080-2FDD-431C-A57B-4EDB8971EEE4}" type="parTrans" cxnId="{3CF04F5A-0D02-48B8-B266-19F6A83EF987}">
      <dgm:prSet/>
      <dgm:spPr/>
      <dgm:t>
        <a:bodyPr/>
        <a:lstStyle/>
        <a:p>
          <a:endParaRPr lang="en-US"/>
        </a:p>
      </dgm:t>
    </dgm:pt>
    <dgm:pt modelId="{3C6450F5-4E99-49B7-8741-E16D6349E373}" type="sibTrans" cxnId="{3CF04F5A-0D02-48B8-B266-19F6A83EF987}">
      <dgm:prSet/>
      <dgm:spPr/>
      <dgm:t>
        <a:bodyPr/>
        <a:lstStyle/>
        <a:p>
          <a:endParaRPr lang="en-US"/>
        </a:p>
      </dgm:t>
    </dgm:pt>
    <dgm:pt modelId="{3D3472B7-DF47-486B-A731-950AA2BADAD5}">
      <dgm:prSet/>
      <dgm:spPr/>
      <dgm:t>
        <a:bodyPr/>
        <a:lstStyle/>
        <a:p>
          <a:r>
            <a:rPr lang="en-US" dirty="0"/>
            <a:t>Fear of redundancy or job loss</a:t>
          </a:r>
        </a:p>
      </dgm:t>
    </dgm:pt>
    <dgm:pt modelId="{6C07EAA9-D55D-4455-A447-554B572CDDC3}" type="parTrans" cxnId="{183A95EC-46DD-459C-938F-824B3BEDE4BF}">
      <dgm:prSet/>
      <dgm:spPr/>
      <dgm:t>
        <a:bodyPr/>
        <a:lstStyle/>
        <a:p>
          <a:endParaRPr lang="en-US"/>
        </a:p>
      </dgm:t>
    </dgm:pt>
    <dgm:pt modelId="{9678A6B6-058C-4582-98D1-6B23BC6DBB23}" type="sibTrans" cxnId="{183A95EC-46DD-459C-938F-824B3BEDE4BF}">
      <dgm:prSet/>
      <dgm:spPr/>
      <dgm:t>
        <a:bodyPr/>
        <a:lstStyle/>
        <a:p>
          <a:endParaRPr lang="en-US"/>
        </a:p>
      </dgm:t>
    </dgm:pt>
    <dgm:pt modelId="{4CDFE6E0-16B5-4CAB-B9B0-2289EC8E104A}">
      <dgm:prSet/>
      <dgm:spPr/>
      <dgm:t>
        <a:bodyPr/>
        <a:lstStyle/>
        <a:p>
          <a:r>
            <a:rPr lang="en-US" dirty="0"/>
            <a:t>Unclear roles and expectations</a:t>
          </a:r>
        </a:p>
      </dgm:t>
    </dgm:pt>
    <dgm:pt modelId="{E1B3F7B5-F4EC-4366-901C-66E25A81C50D}" type="parTrans" cxnId="{462F3CC8-7BAA-4D57-BCFC-A541A32873F2}">
      <dgm:prSet/>
      <dgm:spPr/>
      <dgm:t>
        <a:bodyPr/>
        <a:lstStyle/>
        <a:p>
          <a:endParaRPr lang="en-US"/>
        </a:p>
      </dgm:t>
    </dgm:pt>
    <dgm:pt modelId="{227C3167-7F1F-4FF3-AD16-CF4411F00565}" type="sibTrans" cxnId="{462F3CC8-7BAA-4D57-BCFC-A541A32873F2}">
      <dgm:prSet/>
      <dgm:spPr/>
      <dgm:t>
        <a:bodyPr/>
        <a:lstStyle/>
        <a:p>
          <a:endParaRPr lang="en-US"/>
        </a:p>
      </dgm:t>
    </dgm:pt>
    <dgm:pt modelId="{B8BA723A-32EB-46F3-A4BB-7C2387E5632C}">
      <dgm:prSet/>
      <dgm:spPr/>
      <dgm:t>
        <a:bodyPr/>
        <a:lstStyle/>
        <a:p>
          <a:r>
            <a:rPr lang="en-US" dirty="0"/>
            <a:t>Poor Initial Communication</a:t>
          </a:r>
        </a:p>
      </dgm:t>
    </dgm:pt>
    <dgm:pt modelId="{6BFEA8DB-5530-44B9-AC88-557D4C753833}" type="parTrans" cxnId="{99516D2F-B8A4-4824-8ADD-B31BB6F03018}">
      <dgm:prSet/>
      <dgm:spPr/>
      <dgm:t>
        <a:bodyPr/>
        <a:lstStyle/>
        <a:p>
          <a:endParaRPr lang="en-US"/>
        </a:p>
      </dgm:t>
    </dgm:pt>
    <dgm:pt modelId="{7DCC236F-E06A-4EC4-B693-326F3C9E3D19}" type="sibTrans" cxnId="{99516D2F-B8A4-4824-8ADD-B31BB6F03018}">
      <dgm:prSet/>
      <dgm:spPr/>
      <dgm:t>
        <a:bodyPr/>
        <a:lstStyle/>
        <a:p>
          <a:endParaRPr lang="en-US"/>
        </a:p>
      </dgm:t>
    </dgm:pt>
    <dgm:pt modelId="{17F48F42-381E-440C-BE8D-4C719503F869}">
      <dgm:prSet/>
      <dgm:spPr/>
      <dgm:t>
        <a:bodyPr/>
        <a:lstStyle/>
        <a:p>
          <a:r>
            <a:rPr lang="en-US" dirty="0"/>
            <a:t>Lack of a structured integration plan</a:t>
          </a:r>
        </a:p>
      </dgm:t>
    </dgm:pt>
    <dgm:pt modelId="{1F5CF3F5-A44F-4526-AD48-22B3CC5D5D6A}" type="parTrans" cxnId="{65D5CE63-FEE2-42BA-98CC-4F62A8FD1BDA}">
      <dgm:prSet/>
      <dgm:spPr/>
      <dgm:t>
        <a:bodyPr/>
        <a:lstStyle/>
        <a:p>
          <a:endParaRPr lang="en-US"/>
        </a:p>
      </dgm:t>
    </dgm:pt>
    <dgm:pt modelId="{C8C26309-F34B-4501-B00B-5126FCE90EF5}" type="sibTrans" cxnId="{65D5CE63-FEE2-42BA-98CC-4F62A8FD1BDA}">
      <dgm:prSet/>
      <dgm:spPr/>
      <dgm:t>
        <a:bodyPr/>
        <a:lstStyle/>
        <a:p>
          <a:endParaRPr lang="en-US"/>
        </a:p>
      </dgm:t>
    </dgm:pt>
    <dgm:pt modelId="{557287C9-C1E6-49D8-8F96-6CD994E44B45}" type="pres">
      <dgm:prSet presAssocID="{C3321DA9-B4A4-46D6-BE19-388DCED2AFAA}" presName="hierChild1" presStyleCnt="0">
        <dgm:presLayoutVars>
          <dgm:chPref val="1"/>
          <dgm:dir/>
          <dgm:animOne val="branch"/>
          <dgm:animLvl val="lvl"/>
          <dgm:resizeHandles/>
        </dgm:presLayoutVars>
      </dgm:prSet>
      <dgm:spPr/>
    </dgm:pt>
    <dgm:pt modelId="{EA734799-A268-4B28-8B16-16FED1BA7763}" type="pres">
      <dgm:prSet presAssocID="{D82CF7CA-C123-4481-8220-7BB62C44285F}" presName="hierRoot1" presStyleCnt="0"/>
      <dgm:spPr/>
    </dgm:pt>
    <dgm:pt modelId="{6ECA1AA3-2375-428D-B6FE-1F9666DDCFD5}" type="pres">
      <dgm:prSet presAssocID="{D82CF7CA-C123-4481-8220-7BB62C44285F}" presName="composite" presStyleCnt="0"/>
      <dgm:spPr/>
    </dgm:pt>
    <dgm:pt modelId="{A69E5BEA-E48D-449D-A09B-598FA87DADA6}" type="pres">
      <dgm:prSet presAssocID="{D82CF7CA-C123-4481-8220-7BB62C44285F}" presName="background" presStyleLbl="node0" presStyleIdx="0" presStyleCnt="1"/>
      <dgm:spPr/>
    </dgm:pt>
    <dgm:pt modelId="{EA4D2F20-BA66-4281-9F12-904C94E041B5}" type="pres">
      <dgm:prSet presAssocID="{D82CF7CA-C123-4481-8220-7BB62C44285F}" presName="text" presStyleLbl="fgAcc0" presStyleIdx="0" presStyleCnt="1">
        <dgm:presLayoutVars>
          <dgm:chPref val="3"/>
        </dgm:presLayoutVars>
      </dgm:prSet>
      <dgm:spPr/>
    </dgm:pt>
    <dgm:pt modelId="{E5302712-0780-46A0-BFAD-BF7CCD4D6C6D}" type="pres">
      <dgm:prSet presAssocID="{D82CF7CA-C123-4481-8220-7BB62C44285F}" presName="hierChild2" presStyleCnt="0"/>
      <dgm:spPr/>
    </dgm:pt>
    <dgm:pt modelId="{CA53BBA8-7CF2-4CEE-BBF4-03AA54C7AD43}" type="pres">
      <dgm:prSet presAssocID="{6BFEA8DB-5530-44B9-AC88-557D4C753833}" presName="Name10" presStyleLbl="parChTrans1D2" presStyleIdx="0" presStyleCnt="5"/>
      <dgm:spPr/>
    </dgm:pt>
    <dgm:pt modelId="{E3C6FE82-67CD-48C5-B654-2B9345D2473C}" type="pres">
      <dgm:prSet presAssocID="{B8BA723A-32EB-46F3-A4BB-7C2387E5632C}" presName="hierRoot2" presStyleCnt="0"/>
      <dgm:spPr/>
    </dgm:pt>
    <dgm:pt modelId="{F11DD69B-7A7A-48B4-83AE-0009A331A91C}" type="pres">
      <dgm:prSet presAssocID="{B8BA723A-32EB-46F3-A4BB-7C2387E5632C}" presName="composite2" presStyleCnt="0"/>
      <dgm:spPr/>
    </dgm:pt>
    <dgm:pt modelId="{1ABE744E-5AD8-4CAC-B32F-C121F5A2AB26}" type="pres">
      <dgm:prSet presAssocID="{B8BA723A-32EB-46F3-A4BB-7C2387E5632C}" presName="background2" presStyleLbl="node2" presStyleIdx="0" presStyleCnt="5"/>
      <dgm:spPr/>
    </dgm:pt>
    <dgm:pt modelId="{E3864ECF-4DAE-47F1-A7B7-A37B4AA2B9F0}" type="pres">
      <dgm:prSet presAssocID="{B8BA723A-32EB-46F3-A4BB-7C2387E5632C}" presName="text2" presStyleLbl="fgAcc2" presStyleIdx="0" presStyleCnt="5">
        <dgm:presLayoutVars>
          <dgm:chPref val="3"/>
        </dgm:presLayoutVars>
      </dgm:prSet>
      <dgm:spPr/>
    </dgm:pt>
    <dgm:pt modelId="{BDCA4DE9-BB23-4616-B457-D0C93029C933}" type="pres">
      <dgm:prSet presAssocID="{B8BA723A-32EB-46F3-A4BB-7C2387E5632C}" presName="hierChild3" presStyleCnt="0"/>
      <dgm:spPr/>
    </dgm:pt>
    <dgm:pt modelId="{255BF70F-3922-46D4-991B-BFA6C0EDB6E3}" type="pres">
      <dgm:prSet presAssocID="{86F07080-2FDD-431C-A57B-4EDB8971EEE4}" presName="Name10" presStyleLbl="parChTrans1D2" presStyleIdx="1" presStyleCnt="5"/>
      <dgm:spPr/>
    </dgm:pt>
    <dgm:pt modelId="{07846972-84C6-46E9-999C-072813421C15}" type="pres">
      <dgm:prSet presAssocID="{6D8B6AAF-2438-4242-8A74-B4E1D8989A50}" presName="hierRoot2" presStyleCnt="0"/>
      <dgm:spPr/>
    </dgm:pt>
    <dgm:pt modelId="{A3D3F81D-152B-438D-A2EF-58E004EBA3DC}" type="pres">
      <dgm:prSet presAssocID="{6D8B6AAF-2438-4242-8A74-B4E1D8989A50}" presName="composite2" presStyleCnt="0"/>
      <dgm:spPr/>
    </dgm:pt>
    <dgm:pt modelId="{AD35F533-147D-4068-8B54-F2D6C7B38474}" type="pres">
      <dgm:prSet presAssocID="{6D8B6AAF-2438-4242-8A74-B4E1D8989A50}" presName="background2" presStyleLbl="node2" presStyleIdx="1" presStyleCnt="5"/>
      <dgm:spPr/>
    </dgm:pt>
    <dgm:pt modelId="{E490CAB8-0A08-4002-94BF-2AA2AE152C02}" type="pres">
      <dgm:prSet presAssocID="{6D8B6AAF-2438-4242-8A74-B4E1D8989A50}" presName="text2" presStyleLbl="fgAcc2" presStyleIdx="1" presStyleCnt="5">
        <dgm:presLayoutVars>
          <dgm:chPref val="3"/>
        </dgm:presLayoutVars>
      </dgm:prSet>
      <dgm:spPr/>
    </dgm:pt>
    <dgm:pt modelId="{89FEB680-C94F-42DC-B388-3721180DCB0A}" type="pres">
      <dgm:prSet presAssocID="{6D8B6AAF-2438-4242-8A74-B4E1D8989A50}" presName="hierChild3" presStyleCnt="0"/>
      <dgm:spPr/>
    </dgm:pt>
    <dgm:pt modelId="{65DEA01D-1E1D-4B96-9182-988D50DC793E}" type="pres">
      <dgm:prSet presAssocID="{1F5CF3F5-A44F-4526-AD48-22B3CC5D5D6A}" presName="Name10" presStyleLbl="parChTrans1D2" presStyleIdx="2" presStyleCnt="5"/>
      <dgm:spPr/>
    </dgm:pt>
    <dgm:pt modelId="{E258A469-170B-4B8D-B072-172171A01AE5}" type="pres">
      <dgm:prSet presAssocID="{17F48F42-381E-440C-BE8D-4C719503F869}" presName="hierRoot2" presStyleCnt="0"/>
      <dgm:spPr/>
    </dgm:pt>
    <dgm:pt modelId="{0EACBD7A-31F3-4AC1-87F3-744DD749C186}" type="pres">
      <dgm:prSet presAssocID="{17F48F42-381E-440C-BE8D-4C719503F869}" presName="composite2" presStyleCnt="0"/>
      <dgm:spPr/>
    </dgm:pt>
    <dgm:pt modelId="{D25CAD75-5518-4A06-8013-2BED4C07343C}" type="pres">
      <dgm:prSet presAssocID="{17F48F42-381E-440C-BE8D-4C719503F869}" presName="background2" presStyleLbl="node2" presStyleIdx="2" presStyleCnt="5"/>
      <dgm:spPr/>
    </dgm:pt>
    <dgm:pt modelId="{5569F80B-DDFB-474F-BDC7-BEBD2BE76376}" type="pres">
      <dgm:prSet presAssocID="{17F48F42-381E-440C-BE8D-4C719503F869}" presName="text2" presStyleLbl="fgAcc2" presStyleIdx="2" presStyleCnt="5">
        <dgm:presLayoutVars>
          <dgm:chPref val="3"/>
        </dgm:presLayoutVars>
      </dgm:prSet>
      <dgm:spPr/>
    </dgm:pt>
    <dgm:pt modelId="{AA99EC71-1360-4A47-A5D7-F9C2ABE1A079}" type="pres">
      <dgm:prSet presAssocID="{17F48F42-381E-440C-BE8D-4C719503F869}" presName="hierChild3" presStyleCnt="0"/>
      <dgm:spPr/>
    </dgm:pt>
    <dgm:pt modelId="{368AD8FD-4359-420D-BBFB-F9815EB9C96A}" type="pres">
      <dgm:prSet presAssocID="{6C07EAA9-D55D-4455-A447-554B572CDDC3}" presName="Name10" presStyleLbl="parChTrans1D2" presStyleIdx="3" presStyleCnt="5"/>
      <dgm:spPr/>
    </dgm:pt>
    <dgm:pt modelId="{10DF4686-A37C-4C9C-89B8-99F710301B98}" type="pres">
      <dgm:prSet presAssocID="{3D3472B7-DF47-486B-A731-950AA2BADAD5}" presName="hierRoot2" presStyleCnt="0"/>
      <dgm:spPr/>
    </dgm:pt>
    <dgm:pt modelId="{0349DC29-F86C-40A8-BA13-4AF9458D0445}" type="pres">
      <dgm:prSet presAssocID="{3D3472B7-DF47-486B-A731-950AA2BADAD5}" presName="composite2" presStyleCnt="0"/>
      <dgm:spPr/>
    </dgm:pt>
    <dgm:pt modelId="{14ED2428-BD2D-42F6-A50F-8B152F7BC2DE}" type="pres">
      <dgm:prSet presAssocID="{3D3472B7-DF47-486B-A731-950AA2BADAD5}" presName="background2" presStyleLbl="node2" presStyleIdx="3" presStyleCnt="5"/>
      <dgm:spPr/>
    </dgm:pt>
    <dgm:pt modelId="{63813522-3898-4D01-9602-C9CADC8518A5}" type="pres">
      <dgm:prSet presAssocID="{3D3472B7-DF47-486B-A731-950AA2BADAD5}" presName="text2" presStyleLbl="fgAcc2" presStyleIdx="3" presStyleCnt="5">
        <dgm:presLayoutVars>
          <dgm:chPref val="3"/>
        </dgm:presLayoutVars>
      </dgm:prSet>
      <dgm:spPr/>
    </dgm:pt>
    <dgm:pt modelId="{767A3823-1E59-425D-A5BB-3FE8D16CA702}" type="pres">
      <dgm:prSet presAssocID="{3D3472B7-DF47-486B-A731-950AA2BADAD5}" presName="hierChild3" presStyleCnt="0"/>
      <dgm:spPr/>
    </dgm:pt>
    <dgm:pt modelId="{A076F57C-8416-48C4-95D2-4CD9C27AEB01}" type="pres">
      <dgm:prSet presAssocID="{E1B3F7B5-F4EC-4366-901C-66E25A81C50D}" presName="Name10" presStyleLbl="parChTrans1D2" presStyleIdx="4" presStyleCnt="5"/>
      <dgm:spPr/>
    </dgm:pt>
    <dgm:pt modelId="{67A94C8A-94BA-4CAE-B1F3-F0CEA3636BBD}" type="pres">
      <dgm:prSet presAssocID="{4CDFE6E0-16B5-4CAB-B9B0-2289EC8E104A}" presName="hierRoot2" presStyleCnt="0"/>
      <dgm:spPr/>
    </dgm:pt>
    <dgm:pt modelId="{C1A7F639-2858-45D8-B51C-25AE16E52472}" type="pres">
      <dgm:prSet presAssocID="{4CDFE6E0-16B5-4CAB-B9B0-2289EC8E104A}" presName="composite2" presStyleCnt="0"/>
      <dgm:spPr/>
    </dgm:pt>
    <dgm:pt modelId="{52D2B3E5-3E7D-403B-86EF-D80E67C5E98A}" type="pres">
      <dgm:prSet presAssocID="{4CDFE6E0-16B5-4CAB-B9B0-2289EC8E104A}" presName="background2" presStyleLbl="node2" presStyleIdx="4" presStyleCnt="5"/>
      <dgm:spPr/>
    </dgm:pt>
    <dgm:pt modelId="{1F551658-2328-4662-AAEF-C8AB79BB1483}" type="pres">
      <dgm:prSet presAssocID="{4CDFE6E0-16B5-4CAB-B9B0-2289EC8E104A}" presName="text2" presStyleLbl="fgAcc2" presStyleIdx="4" presStyleCnt="5">
        <dgm:presLayoutVars>
          <dgm:chPref val="3"/>
        </dgm:presLayoutVars>
      </dgm:prSet>
      <dgm:spPr/>
    </dgm:pt>
    <dgm:pt modelId="{DD143203-2F0E-47FE-ABDC-A43827535001}" type="pres">
      <dgm:prSet presAssocID="{4CDFE6E0-16B5-4CAB-B9B0-2289EC8E104A}" presName="hierChild3" presStyleCnt="0"/>
      <dgm:spPr/>
    </dgm:pt>
  </dgm:ptLst>
  <dgm:cxnLst>
    <dgm:cxn modelId="{8A788020-8E3B-4C3B-9B50-082E2CB1C847}" type="presOf" srcId="{6BFEA8DB-5530-44B9-AC88-557D4C753833}" destId="{CA53BBA8-7CF2-4CEE-BBF4-03AA54C7AD43}" srcOrd="0" destOrd="0" presId="urn:microsoft.com/office/officeart/2005/8/layout/hierarchy1"/>
    <dgm:cxn modelId="{99516D2F-B8A4-4824-8ADD-B31BB6F03018}" srcId="{D82CF7CA-C123-4481-8220-7BB62C44285F}" destId="{B8BA723A-32EB-46F3-A4BB-7C2387E5632C}" srcOrd="0" destOrd="0" parTransId="{6BFEA8DB-5530-44B9-AC88-557D4C753833}" sibTransId="{7DCC236F-E06A-4EC4-B693-326F3C9E3D19}"/>
    <dgm:cxn modelId="{2FE1D93F-3032-4412-A4D3-0166D516EDC2}" type="presOf" srcId="{17F48F42-381E-440C-BE8D-4C719503F869}" destId="{5569F80B-DDFB-474F-BDC7-BEBD2BE76376}" srcOrd="0" destOrd="0" presId="urn:microsoft.com/office/officeart/2005/8/layout/hierarchy1"/>
    <dgm:cxn modelId="{B245BB5E-E96D-4302-88E9-5CF4C76CB8F5}" srcId="{C3321DA9-B4A4-46D6-BE19-388DCED2AFAA}" destId="{D82CF7CA-C123-4481-8220-7BB62C44285F}" srcOrd="0" destOrd="0" parTransId="{49FEDB5B-57F9-4AE3-8FC7-96162F20F402}" sibTransId="{FE729D36-7DAC-433E-B85F-8A4A09835A3D}"/>
    <dgm:cxn modelId="{65D5CE63-FEE2-42BA-98CC-4F62A8FD1BDA}" srcId="{D82CF7CA-C123-4481-8220-7BB62C44285F}" destId="{17F48F42-381E-440C-BE8D-4C719503F869}" srcOrd="2" destOrd="0" parTransId="{1F5CF3F5-A44F-4526-AD48-22B3CC5D5D6A}" sibTransId="{C8C26309-F34B-4501-B00B-5126FCE90EF5}"/>
    <dgm:cxn modelId="{F28F0A73-D84E-4C53-A02D-7BEBBCA59B10}" type="presOf" srcId="{4CDFE6E0-16B5-4CAB-B9B0-2289EC8E104A}" destId="{1F551658-2328-4662-AAEF-C8AB79BB1483}" srcOrd="0" destOrd="0" presId="urn:microsoft.com/office/officeart/2005/8/layout/hierarchy1"/>
    <dgm:cxn modelId="{3CF04F5A-0D02-48B8-B266-19F6A83EF987}" srcId="{D82CF7CA-C123-4481-8220-7BB62C44285F}" destId="{6D8B6AAF-2438-4242-8A74-B4E1D8989A50}" srcOrd="1" destOrd="0" parTransId="{86F07080-2FDD-431C-A57B-4EDB8971EEE4}" sibTransId="{3C6450F5-4E99-49B7-8741-E16D6349E373}"/>
    <dgm:cxn modelId="{6773F87A-F7DB-47FD-A63F-B3D4609883F5}" type="presOf" srcId="{D82CF7CA-C123-4481-8220-7BB62C44285F}" destId="{EA4D2F20-BA66-4281-9F12-904C94E041B5}" srcOrd="0" destOrd="0" presId="urn:microsoft.com/office/officeart/2005/8/layout/hierarchy1"/>
    <dgm:cxn modelId="{E772077E-A5D9-440E-9A79-CC84658F01DB}" type="presOf" srcId="{3D3472B7-DF47-486B-A731-950AA2BADAD5}" destId="{63813522-3898-4D01-9602-C9CADC8518A5}" srcOrd="0" destOrd="0" presId="urn:microsoft.com/office/officeart/2005/8/layout/hierarchy1"/>
    <dgm:cxn modelId="{46920A93-E851-4EDD-9597-961293058044}" type="presOf" srcId="{B8BA723A-32EB-46F3-A4BB-7C2387E5632C}" destId="{E3864ECF-4DAE-47F1-A7B7-A37B4AA2B9F0}" srcOrd="0" destOrd="0" presId="urn:microsoft.com/office/officeart/2005/8/layout/hierarchy1"/>
    <dgm:cxn modelId="{9609F3B6-D852-4D8D-A811-291A2B263542}" type="presOf" srcId="{6D8B6AAF-2438-4242-8A74-B4E1D8989A50}" destId="{E490CAB8-0A08-4002-94BF-2AA2AE152C02}" srcOrd="0" destOrd="0" presId="urn:microsoft.com/office/officeart/2005/8/layout/hierarchy1"/>
    <dgm:cxn modelId="{A396D2BC-8840-454A-A7A9-EFAB79748250}" type="presOf" srcId="{C3321DA9-B4A4-46D6-BE19-388DCED2AFAA}" destId="{557287C9-C1E6-49D8-8F96-6CD994E44B45}" srcOrd="0" destOrd="0" presId="urn:microsoft.com/office/officeart/2005/8/layout/hierarchy1"/>
    <dgm:cxn modelId="{462F3CC8-7BAA-4D57-BCFC-A541A32873F2}" srcId="{D82CF7CA-C123-4481-8220-7BB62C44285F}" destId="{4CDFE6E0-16B5-4CAB-B9B0-2289EC8E104A}" srcOrd="4" destOrd="0" parTransId="{E1B3F7B5-F4EC-4366-901C-66E25A81C50D}" sibTransId="{227C3167-7F1F-4FF3-AD16-CF4411F00565}"/>
    <dgm:cxn modelId="{35BD60DB-A1FD-40AC-924F-829C75AB8D12}" type="presOf" srcId="{E1B3F7B5-F4EC-4366-901C-66E25A81C50D}" destId="{A076F57C-8416-48C4-95D2-4CD9C27AEB01}" srcOrd="0" destOrd="0" presId="urn:microsoft.com/office/officeart/2005/8/layout/hierarchy1"/>
    <dgm:cxn modelId="{9DEC14E1-7951-4013-AA5B-06C68CCC10C4}" type="presOf" srcId="{86F07080-2FDD-431C-A57B-4EDB8971EEE4}" destId="{255BF70F-3922-46D4-991B-BFA6C0EDB6E3}" srcOrd="0" destOrd="0" presId="urn:microsoft.com/office/officeart/2005/8/layout/hierarchy1"/>
    <dgm:cxn modelId="{B22366EA-02D4-4704-A3FD-423F627B4873}" type="presOf" srcId="{1F5CF3F5-A44F-4526-AD48-22B3CC5D5D6A}" destId="{65DEA01D-1E1D-4B96-9182-988D50DC793E}" srcOrd="0" destOrd="0" presId="urn:microsoft.com/office/officeart/2005/8/layout/hierarchy1"/>
    <dgm:cxn modelId="{183A95EC-46DD-459C-938F-824B3BEDE4BF}" srcId="{D82CF7CA-C123-4481-8220-7BB62C44285F}" destId="{3D3472B7-DF47-486B-A731-950AA2BADAD5}" srcOrd="3" destOrd="0" parTransId="{6C07EAA9-D55D-4455-A447-554B572CDDC3}" sibTransId="{9678A6B6-058C-4582-98D1-6B23BC6DBB23}"/>
    <dgm:cxn modelId="{E2FB7FEF-986A-4131-82DB-E29D031436CC}" type="presOf" srcId="{6C07EAA9-D55D-4455-A447-554B572CDDC3}" destId="{368AD8FD-4359-420D-BBFB-F9815EB9C96A}" srcOrd="0" destOrd="0" presId="urn:microsoft.com/office/officeart/2005/8/layout/hierarchy1"/>
    <dgm:cxn modelId="{E6F4A794-A410-4E51-B4ED-C0134FDB55F0}" type="presParOf" srcId="{557287C9-C1E6-49D8-8F96-6CD994E44B45}" destId="{EA734799-A268-4B28-8B16-16FED1BA7763}" srcOrd="0" destOrd="0" presId="urn:microsoft.com/office/officeart/2005/8/layout/hierarchy1"/>
    <dgm:cxn modelId="{FC9C9227-F3D0-4392-8C9E-99568BEA55D2}" type="presParOf" srcId="{EA734799-A268-4B28-8B16-16FED1BA7763}" destId="{6ECA1AA3-2375-428D-B6FE-1F9666DDCFD5}" srcOrd="0" destOrd="0" presId="urn:microsoft.com/office/officeart/2005/8/layout/hierarchy1"/>
    <dgm:cxn modelId="{4A4BCD7A-4B3E-4B81-ADED-0028BBA78F59}" type="presParOf" srcId="{6ECA1AA3-2375-428D-B6FE-1F9666DDCFD5}" destId="{A69E5BEA-E48D-449D-A09B-598FA87DADA6}" srcOrd="0" destOrd="0" presId="urn:microsoft.com/office/officeart/2005/8/layout/hierarchy1"/>
    <dgm:cxn modelId="{17949057-11E4-4FBA-A0FF-0DF17B239A22}" type="presParOf" srcId="{6ECA1AA3-2375-428D-B6FE-1F9666DDCFD5}" destId="{EA4D2F20-BA66-4281-9F12-904C94E041B5}" srcOrd="1" destOrd="0" presId="urn:microsoft.com/office/officeart/2005/8/layout/hierarchy1"/>
    <dgm:cxn modelId="{9AAF7772-50C9-458A-97BD-818A09037DA8}" type="presParOf" srcId="{EA734799-A268-4B28-8B16-16FED1BA7763}" destId="{E5302712-0780-46A0-BFAD-BF7CCD4D6C6D}" srcOrd="1" destOrd="0" presId="urn:microsoft.com/office/officeart/2005/8/layout/hierarchy1"/>
    <dgm:cxn modelId="{9856A60D-DF3C-4E48-AB02-5D2F1267DE09}" type="presParOf" srcId="{E5302712-0780-46A0-BFAD-BF7CCD4D6C6D}" destId="{CA53BBA8-7CF2-4CEE-BBF4-03AA54C7AD43}" srcOrd="0" destOrd="0" presId="urn:microsoft.com/office/officeart/2005/8/layout/hierarchy1"/>
    <dgm:cxn modelId="{0252141F-2518-4B4D-B542-3802245DA087}" type="presParOf" srcId="{E5302712-0780-46A0-BFAD-BF7CCD4D6C6D}" destId="{E3C6FE82-67CD-48C5-B654-2B9345D2473C}" srcOrd="1" destOrd="0" presId="urn:microsoft.com/office/officeart/2005/8/layout/hierarchy1"/>
    <dgm:cxn modelId="{E25D04A4-734B-46ED-B063-E1E28463105B}" type="presParOf" srcId="{E3C6FE82-67CD-48C5-B654-2B9345D2473C}" destId="{F11DD69B-7A7A-48B4-83AE-0009A331A91C}" srcOrd="0" destOrd="0" presId="urn:microsoft.com/office/officeart/2005/8/layout/hierarchy1"/>
    <dgm:cxn modelId="{AD86D4B4-545F-4A0C-8F9B-4499FDC3AF5D}" type="presParOf" srcId="{F11DD69B-7A7A-48B4-83AE-0009A331A91C}" destId="{1ABE744E-5AD8-4CAC-B32F-C121F5A2AB26}" srcOrd="0" destOrd="0" presId="urn:microsoft.com/office/officeart/2005/8/layout/hierarchy1"/>
    <dgm:cxn modelId="{D2B5DB06-E296-484A-BE07-00D189996BBE}" type="presParOf" srcId="{F11DD69B-7A7A-48B4-83AE-0009A331A91C}" destId="{E3864ECF-4DAE-47F1-A7B7-A37B4AA2B9F0}" srcOrd="1" destOrd="0" presId="urn:microsoft.com/office/officeart/2005/8/layout/hierarchy1"/>
    <dgm:cxn modelId="{B0548105-D97B-4E5B-B8AE-0E323B9F6EBC}" type="presParOf" srcId="{E3C6FE82-67CD-48C5-B654-2B9345D2473C}" destId="{BDCA4DE9-BB23-4616-B457-D0C93029C933}" srcOrd="1" destOrd="0" presId="urn:microsoft.com/office/officeart/2005/8/layout/hierarchy1"/>
    <dgm:cxn modelId="{EA6A040C-FB3F-4C71-9212-F7BBB40AC114}" type="presParOf" srcId="{E5302712-0780-46A0-BFAD-BF7CCD4D6C6D}" destId="{255BF70F-3922-46D4-991B-BFA6C0EDB6E3}" srcOrd="2" destOrd="0" presId="urn:microsoft.com/office/officeart/2005/8/layout/hierarchy1"/>
    <dgm:cxn modelId="{86404BA4-53BD-4976-810D-8D9950F3A9F4}" type="presParOf" srcId="{E5302712-0780-46A0-BFAD-BF7CCD4D6C6D}" destId="{07846972-84C6-46E9-999C-072813421C15}" srcOrd="3" destOrd="0" presId="urn:microsoft.com/office/officeart/2005/8/layout/hierarchy1"/>
    <dgm:cxn modelId="{7A5784D5-170C-4324-BE73-2D8F575ACB08}" type="presParOf" srcId="{07846972-84C6-46E9-999C-072813421C15}" destId="{A3D3F81D-152B-438D-A2EF-58E004EBA3DC}" srcOrd="0" destOrd="0" presId="urn:microsoft.com/office/officeart/2005/8/layout/hierarchy1"/>
    <dgm:cxn modelId="{7FCF5C74-75C7-4EC5-B95A-77EA9C69183D}" type="presParOf" srcId="{A3D3F81D-152B-438D-A2EF-58E004EBA3DC}" destId="{AD35F533-147D-4068-8B54-F2D6C7B38474}" srcOrd="0" destOrd="0" presId="urn:microsoft.com/office/officeart/2005/8/layout/hierarchy1"/>
    <dgm:cxn modelId="{7D5C9C28-C21B-488F-9A94-CA9F65606CB9}" type="presParOf" srcId="{A3D3F81D-152B-438D-A2EF-58E004EBA3DC}" destId="{E490CAB8-0A08-4002-94BF-2AA2AE152C02}" srcOrd="1" destOrd="0" presId="urn:microsoft.com/office/officeart/2005/8/layout/hierarchy1"/>
    <dgm:cxn modelId="{ED2E6739-9BB4-4DBE-B7A2-06BEEF8B26BD}" type="presParOf" srcId="{07846972-84C6-46E9-999C-072813421C15}" destId="{89FEB680-C94F-42DC-B388-3721180DCB0A}" srcOrd="1" destOrd="0" presId="urn:microsoft.com/office/officeart/2005/8/layout/hierarchy1"/>
    <dgm:cxn modelId="{1F6E53F8-D09E-4086-9003-9EB50240CEAE}" type="presParOf" srcId="{E5302712-0780-46A0-BFAD-BF7CCD4D6C6D}" destId="{65DEA01D-1E1D-4B96-9182-988D50DC793E}" srcOrd="4" destOrd="0" presId="urn:microsoft.com/office/officeart/2005/8/layout/hierarchy1"/>
    <dgm:cxn modelId="{A5D9D9B2-658A-4C53-9B3A-108DCC6D33A0}" type="presParOf" srcId="{E5302712-0780-46A0-BFAD-BF7CCD4D6C6D}" destId="{E258A469-170B-4B8D-B072-172171A01AE5}" srcOrd="5" destOrd="0" presId="urn:microsoft.com/office/officeart/2005/8/layout/hierarchy1"/>
    <dgm:cxn modelId="{E6DF4554-06C5-47D7-AE9A-6CFD1BDFDDA4}" type="presParOf" srcId="{E258A469-170B-4B8D-B072-172171A01AE5}" destId="{0EACBD7A-31F3-4AC1-87F3-744DD749C186}" srcOrd="0" destOrd="0" presId="urn:microsoft.com/office/officeart/2005/8/layout/hierarchy1"/>
    <dgm:cxn modelId="{08882586-1D83-4AD3-ADB6-23F020EC16A8}" type="presParOf" srcId="{0EACBD7A-31F3-4AC1-87F3-744DD749C186}" destId="{D25CAD75-5518-4A06-8013-2BED4C07343C}" srcOrd="0" destOrd="0" presId="urn:microsoft.com/office/officeart/2005/8/layout/hierarchy1"/>
    <dgm:cxn modelId="{D3E342ED-B0E2-4A8B-92D3-5D9A1DF584C1}" type="presParOf" srcId="{0EACBD7A-31F3-4AC1-87F3-744DD749C186}" destId="{5569F80B-DDFB-474F-BDC7-BEBD2BE76376}" srcOrd="1" destOrd="0" presId="urn:microsoft.com/office/officeart/2005/8/layout/hierarchy1"/>
    <dgm:cxn modelId="{D7E32DB2-F5B1-4613-905A-9C6D844F44C7}" type="presParOf" srcId="{E258A469-170B-4B8D-B072-172171A01AE5}" destId="{AA99EC71-1360-4A47-A5D7-F9C2ABE1A079}" srcOrd="1" destOrd="0" presId="urn:microsoft.com/office/officeart/2005/8/layout/hierarchy1"/>
    <dgm:cxn modelId="{C70EF3DC-332A-4970-AD75-3368B6257C85}" type="presParOf" srcId="{E5302712-0780-46A0-BFAD-BF7CCD4D6C6D}" destId="{368AD8FD-4359-420D-BBFB-F9815EB9C96A}" srcOrd="6" destOrd="0" presId="urn:microsoft.com/office/officeart/2005/8/layout/hierarchy1"/>
    <dgm:cxn modelId="{D785E801-3988-45D2-9048-3D32E1AC73F7}" type="presParOf" srcId="{E5302712-0780-46A0-BFAD-BF7CCD4D6C6D}" destId="{10DF4686-A37C-4C9C-89B8-99F710301B98}" srcOrd="7" destOrd="0" presId="urn:microsoft.com/office/officeart/2005/8/layout/hierarchy1"/>
    <dgm:cxn modelId="{C6E3735D-AD21-4B94-B925-B1BE9F4B37B5}" type="presParOf" srcId="{10DF4686-A37C-4C9C-89B8-99F710301B98}" destId="{0349DC29-F86C-40A8-BA13-4AF9458D0445}" srcOrd="0" destOrd="0" presId="urn:microsoft.com/office/officeart/2005/8/layout/hierarchy1"/>
    <dgm:cxn modelId="{FD11D4B6-0731-45DD-A994-935830F7E2B1}" type="presParOf" srcId="{0349DC29-F86C-40A8-BA13-4AF9458D0445}" destId="{14ED2428-BD2D-42F6-A50F-8B152F7BC2DE}" srcOrd="0" destOrd="0" presId="urn:microsoft.com/office/officeart/2005/8/layout/hierarchy1"/>
    <dgm:cxn modelId="{85016913-9FE8-4C22-A05A-A70A582F22A2}" type="presParOf" srcId="{0349DC29-F86C-40A8-BA13-4AF9458D0445}" destId="{63813522-3898-4D01-9602-C9CADC8518A5}" srcOrd="1" destOrd="0" presId="urn:microsoft.com/office/officeart/2005/8/layout/hierarchy1"/>
    <dgm:cxn modelId="{D98EC82C-D6C8-4E14-8D3B-74ABA51BD155}" type="presParOf" srcId="{10DF4686-A37C-4C9C-89B8-99F710301B98}" destId="{767A3823-1E59-425D-A5BB-3FE8D16CA702}" srcOrd="1" destOrd="0" presId="urn:microsoft.com/office/officeart/2005/8/layout/hierarchy1"/>
    <dgm:cxn modelId="{B5828C26-3D7E-436E-B7CF-28D7356DB834}" type="presParOf" srcId="{E5302712-0780-46A0-BFAD-BF7CCD4D6C6D}" destId="{A076F57C-8416-48C4-95D2-4CD9C27AEB01}" srcOrd="8" destOrd="0" presId="urn:microsoft.com/office/officeart/2005/8/layout/hierarchy1"/>
    <dgm:cxn modelId="{A70C8761-BBD8-439E-8428-8C98115CA907}" type="presParOf" srcId="{E5302712-0780-46A0-BFAD-BF7CCD4D6C6D}" destId="{67A94C8A-94BA-4CAE-B1F3-F0CEA3636BBD}" srcOrd="9" destOrd="0" presId="urn:microsoft.com/office/officeart/2005/8/layout/hierarchy1"/>
    <dgm:cxn modelId="{C7AA7618-D9EA-47BD-A49B-106722A61588}" type="presParOf" srcId="{67A94C8A-94BA-4CAE-B1F3-F0CEA3636BBD}" destId="{C1A7F639-2858-45D8-B51C-25AE16E52472}" srcOrd="0" destOrd="0" presId="urn:microsoft.com/office/officeart/2005/8/layout/hierarchy1"/>
    <dgm:cxn modelId="{5CCAA987-8CEF-4484-B9DC-CFDF4C25589B}" type="presParOf" srcId="{C1A7F639-2858-45D8-B51C-25AE16E52472}" destId="{52D2B3E5-3E7D-403B-86EF-D80E67C5E98A}" srcOrd="0" destOrd="0" presId="urn:microsoft.com/office/officeart/2005/8/layout/hierarchy1"/>
    <dgm:cxn modelId="{E6817514-0E67-4F4D-84BE-C3C0F5C982CA}" type="presParOf" srcId="{C1A7F639-2858-45D8-B51C-25AE16E52472}" destId="{1F551658-2328-4662-AAEF-C8AB79BB1483}" srcOrd="1" destOrd="0" presId="urn:microsoft.com/office/officeart/2005/8/layout/hierarchy1"/>
    <dgm:cxn modelId="{EF577C9D-7111-4926-BC67-B3EF74B35D6C}" type="presParOf" srcId="{67A94C8A-94BA-4CAE-B1F3-F0CEA3636BBD}" destId="{DD143203-2F0E-47FE-ABDC-A43827535001}"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3321DA9-B4A4-46D6-BE19-388DCED2AFAA}" type="doc">
      <dgm:prSet loTypeId="urn:microsoft.com/office/officeart/2005/8/layout/hierarchy1" loCatId="hierarchy" qsTypeId="urn:microsoft.com/office/officeart/2005/8/quickstyle/simple4" qsCatId="simple" csTypeId="urn:microsoft.com/office/officeart/2005/8/colors/accent3_2" csCatId="accent3" phldr="1"/>
      <dgm:spPr/>
      <dgm:t>
        <a:bodyPr/>
        <a:lstStyle/>
        <a:p>
          <a:endParaRPr lang="en-US"/>
        </a:p>
      </dgm:t>
    </dgm:pt>
    <dgm:pt modelId="{D82CF7CA-C123-4481-8220-7BB62C44285F}">
      <dgm:prSet/>
      <dgm:spPr/>
      <dgm:t>
        <a:bodyPr/>
        <a:lstStyle/>
        <a:p>
          <a:r>
            <a:rPr lang="en-US" dirty="0"/>
            <a:t>Possible Impacts</a:t>
          </a:r>
        </a:p>
      </dgm:t>
    </dgm:pt>
    <dgm:pt modelId="{49FEDB5B-57F9-4AE3-8FC7-96162F20F402}" type="parTrans" cxnId="{B245BB5E-E96D-4302-88E9-5CF4C76CB8F5}">
      <dgm:prSet/>
      <dgm:spPr/>
      <dgm:t>
        <a:bodyPr/>
        <a:lstStyle/>
        <a:p>
          <a:endParaRPr lang="en-US"/>
        </a:p>
      </dgm:t>
    </dgm:pt>
    <dgm:pt modelId="{FE729D36-7DAC-433E-B85F-8A4A09835A3D}" type="sibTrans" cxnId="{B245BB5E-E96D-4302-88E9-5CF4C76CB8F5}">
      <dgm:prSet/>
      <dgm:spPr/>
      <dgm:t>
        <a:bodyPr/>
        <a:lstStyle/>
        <a:p>
          <a:endParaRPr lang="en-US"/>
        </a:p>
      </dgm:t>
    </dgm:pt>
    <dgm:pt modelId="{E547B0F9-40A0-4D9A-9B37-EABD1073CA2A}">
      <dgm:prSet/>
      <dgm:spPr/>
      <dgm:t>
        <a:bodyPr/>
        <a:lstStyle/>
        <a:p>
          <a:r>
            <a:rPr lang="en-US" dirty="0"/>
            <a:t>Lower morale and productivity</a:t>
          </a:r>
        </a:p>
      </dgm:t>
    </dgm:pt>
    <dgm:pt modelId="{2D658F0D-5F0B-4978-B91E-F9AB64D1BE58}" type="parTrans" cxnId="{369A7FAA-AD6E-4943-A970-5ECCD1FF0FE5}">
      <dgm:prSet/>
      <dgm:spPr/>
      <dgm:t>
        <a:bodyPr/>
        <a:lstStyle/>
        <a:p>
          <a:endParaRPr lang="en-US"/>
        </a:p>
      </dgm:t>
    </dgm:pt>
    <dgm:pt modelId="{21C7CC96-A6B2-4BAA-B5B4-378D12DDC86A}" type="sibTrans" cxnId="{369A7FAA-AD6E-4943-A970-5ECCD1FF0FE5}">
      <dgm:prSet/>
      <dgm:spPr/>
      <dgm:t>
        <a:bodyPr/>
        <a:lstStyle/>
        <a:p>
          <a:endParaRPr lang="en-US"/>
        </a:p>
      </dgm:t>
    </dgm:pt>
    <dgm:pt modelId="{95E5ED54-FB8C-465D-8C15-3FD4DFA6BC8D}">
      <dgm:prSet/>
      <dgm:spPr/>
      <dgm:t>
        <a:bodyPr/>
        <a:lstStyle/>
        <a:p>
          <a:r>
            <a:rPr lang="en-US" dirty="0"/>
            <a:t>Mistrust or reluctance to collaborate</a:t>
          </a:r>
        </a:p>
      </dgm:t>
    </dgm:pt>
    <dgm:pt modelId="{F792480E-3DCB-4837-A6A9-FC8F664DF5DA}" type="parTrans" cxnId="{1F2ADA0C-178D-4A47-9827-AC7107CD8CA8}">
      <dgm:prSet/>
      <dgm:spPr/>
      <dgm:t>
        <a:bodyPr/>
        <a:lstStyle/>
        <a:p>
          <a:endParaRPr lang="en-US"/>
        </a:p>
      </dgm:t>
    </dgm:pt>
    <dgm:pt modelId="{62613FC1-A90C-4731-AFA1-0C4DBA59F9E8}" type="sibTrans" cxnId="{1F2ADA0C-178D-4A47-9827-AC7107CD8CA8}">
      <dgm:prSet/>
      <dgm:spPr/>
      <dgm:t>
        <a:bodyPr/>
        <a:lstStyle/>
        <a:p>
          <a:endParaRPr lang="en-US"/>
        </a:p>
      </dgm:t>
    </dgm:pt>
    <dgm:pt modelId="{698E699A-A2D8-438A-B6D0-1D99011AB3A7}">
      <dgm:prSet/>
      <dgm:spPr/>
      <dgm:t>
        <a:bodyPr/>
        <a:lstStyle/>
        <a:p>
          <a:r>
            <a:rPr lang="en-US" dirty="0"/>
            <a:t>Potential Project Delays</a:t>
          </a:r>
        </a:p>
      </dgm:t>
    </dgm:pt>
    <dgm:pt modelId="{E01D7873-69DD-4FA0-8984-C5AE34C6EA49}" type="parTrans" cxnId="{7B5AE179-6890-4137-BD19-CD0B0D231353}">
      <dgm:prSet/>
      <dgm:spPr/>
      <dgm:t>
        <a:bodyPr/>
        <a:lstStyle/>
        <a:p>
          <a:endParaRPr lang="en-US"/>
        </a:p>
      </dgm:t>
    </dgm:pt>
    <dgm:pt modelId="{479F9A17-37A5-4297-B726-38FC9C4E627D}" type="sibTrans" cxnId="{7B5AE179-6890-4137-BD19-CD0B0D231353}">
      <dgm:prSet/>
      <dgm:spPr/>
      <dgm:t>
        <a:bodyPr/>
        <a:lstStyle/>
        <a:p>
          <a:endParaRPr lang="en-US"/>
        </a:p>
      </dgm:t>
    </dgm:pt>
    <dgm:pt modelId="{E53E6A95-EA95-4F9C-B23E-BE19598F64D8}">
      <dgm:prSet/>
      <dgm:spPr/>
      <dgm:t>
        <a:bodyPr/>
        <a:lstStyle/>
        <a:p>
          <a:r>
            <a:rPr lang="en-US" dirty="0"/>
            <a:t>Loss of Productivity and potential  attrition</a:t>
          </a:r>
        </a:p>
      </dgm:t>
    </dgm:pt>
    <dgm:pt modelId="{070BFB3B-856B-46A2-B767-CEF64B3B73B7}" type="parTrans" cxnId="{2961E0B1-E76A-4A1E-AB3D-BF9D25F53AA8}">
      <dgm:prSet/>
      <dgm:spPr/>
      <dgm:t>
        <a:bodyPr/>
        <a:lstStyle/>
        <a:p>
          <a:endParaRPr lang="en-US"/>
        </a:p>
      </dgm:t>
    </dgm:pt>
    <dgm:pt modelId="{F9DD8A76-5E4D-4F27-B3D7-7DE038AB62CE}" type="sibTrans" cxnId="{2961E0B1-E76A-4A1E-AB3D-BF9D25F53AA8}">
      <dgm:prSet/>
      <dgm:spPr/>
      <dgm:t>
        <a:bodyPr/>
        <a:lstStyle/>
        <a:p>
          <a:endParaRPr lang="en-US"/>
        </a:p>
      </dgm:t>
    </dgm:pt>
    <dgm:pt modelId="{3DD3F3CE-2E66-4182-BB79-B03114CBAC21}" type="pres">
      <dgm:prSet presAssocID="{C3321DA9-B4A4-46D6-BE19-388DCED2AFAA}" presName="hierChild1" presStyleCnt="0">
        <dgm:presLayoutVars>
          <dgm:chPref val="1"/>
          <dgm:dir/>
          <dgm:animOne val="branch"/>
          <dgm:animLvl val="lvl"/>
          <dgm:resizeHandles/>
        </dgm:presLayoutVars>
      </dgm:prSet>
      <dgm:spPr/>
    </dgm:pt>
    <dgm:pt modelId="{E11FBA94-B2E8-408C-BF71-7C064DDBB492}" type="pres">
      <dgm:prSet presAssocID="{D82CF7CA-C123-4481-8220-7BB62C44285F}" presName="hierRoot1" presStyleCnt="0"/>
      <dgm:spPr/>
    </dgm:pt>
    <dgm:pt modelId="{AA5EC7AE-4233-46AB-BBF1-3BDA90467C40}" type="pres">
      <dgm:prSet presAssocID="{D82CF7CA-C123-4481-8220-7BB62C44285F}" presName="composite" presStyleCnt="0"/>
      <dgm:spPr/>
    </dgm:pt>
    <dgm:pt modelId="{ECF42B00-492F-4606-9007-8F1C256DE7BB}" type="pres">
      <dgm:prSet presAssocID="{D82CF7CA-C123-4481-8220-7BB62C44285F}" presName="background" presStyleLbl="node0" presStyleIdx="0" presStyleCnt="1"/>
      <dgm:spPr/>
    </dgm:pt>
    <dgm:pt modelId="{B1F6719B-94AF-4EC0-A0E5-E07B04DEDE0F}" type="pres">
      <dgm:prSet presAssocID="{D82CF7CA-C123-4481-8220-7BB62C44285F}" presName="text" presStyleLbl="fgAcc0" presStyleIdx="0" presStyleCnt="1">
        <dgm:presLayoutVars>
          <dgm:chPref val="3"/>
        </dgm:presLayoutVars>
      </dgm:prSet>
      <dgm:spPr/>
    </dgm:pt>
    <dgm:pt modelId="{116B5FBF-A90B-4402-8FCD-0EE4124B13DF}" type="pres">
      <dgm:prSet presAssocID="{D82CF7CA-C123-4481-8220-7BB62C44285F}" presName="hierChild2" presStyleCnt="0"/>
      <dgm:spPr/>
    </dgm:pt>
    <dgm:pt modelId="{AFD166E8-1185-46C3-87FF-E858EC8F2E0B}" type="pres">
      <dgm:prSet presAssocID="{2D658F0D-5F0B-4978-B91E-F9AB64D1BE58}" presName="Name10" presStyleLbl="parChTrans1D2" presStyleIdx="0" presStyleCnt="4"/>
      <dgm:spPr/>
    </dgm:pt>
    <dgm:pt modelId="{BB1CD43D-980F-4DC6-9885-A00F7F99D53B}" type="pres">
      <dgm:prSet presAssocID="{E547B0F9-40A0-4D9A-9B37-EABD1073CA2A}" presName="hierRoot2" presStyleCnt="0"/>
      <dgm:spPr/>
    </dgm:pt>
    <dgm:pt modelId="{2BA81C25-09E9-4537-9679-37BEF8971B09}" type="pres">
      <dgm:prSet presAssocID="{E547B0F9-40A0-4D9A-9B37-EABD1073CA2A}" presName="composite2" presStyleCnt="0"/>
      <dgm:spPr/>
    </dgm:pt>
    <dgm:pt modelId="{8514AD99-87BF-4AC8-A9A7-13676FDCEA5D}" type="pres">
      <dgm:prSet presAssocID="{E547B0F9-40A0-4D9A-9B37-EABD1073CA2A}" presName="background2" presStyleLbl="node2" presStyleIdx="0" presStyleCnt="4"/>
      <dgm:spPr/>
    </dgm:pt>
    <dgm:pt modelId="{E3FDD7ED-6AE4-4B63-932F-117A52E290FE}" type="pres">
      <dgm:prSet presAssocID="{E547B0F9-40A0-4D9A-9B37-EABD1073CA2A}" presName="text2" presStyleLbl="fgAcc2" presStyleIdx="0" presStyleCnt="4">
        <dgm:presLayoutVars>
          <dgm:chPref val="3"/>
        </dgm:presLayoutVars>
      </dgm:prSet>
      <dgm:spPr/>
    </dgm:pt>
    <dgm:pt modelId="{CC3E2EFD-C271-4E9E-9979-B3F50EF1B5FD}" type="pres">
      <dgm:prSet presAssocID="{E547B0F9-40A0-4D9A-9B37-EABD1073CA2A}" presName="hierChild3" presStyleCnt="0"/>
      <dgm:spPr/>
    </dgm:pt>
    <dgm:pt modelId="{E79B2F52-0201-4A60-93C7-8BBF4D7F7C0A}" type="pres">
      <dgm:prSet presAssocID="{F792480E-3DCB-4837-A6A9-FC8F664DF5DA}" presName="Name10" presStyleLbl="parChTrans1D2" presStyleIdx="1" presStyleCnt="4"/>
      <dgm:spPr/>
    </dgm:pt>
    <dgm:pt modelId="{A474E7BE-1874-4C95-AC4A-4E883579D81F}" type="pres">
      <dgm:prSet presAssocID="{95E5ED54-FB8C-465D-8C15-3FD4DFA6BC8D}" presName="hierRoot2" presStyleCnt="0"/>
      <dgm:spPr/>
    </dgm:pt>
    <dgm:pt modelId="{7AF9071F-F13F-4FF9-8269-9C84455C2F32}" type="pres">
      <dgm:prSet presAssocID="{95E5ED54-FB8C-465D-8C15-3FD4DFA6BC8D}" presName="composite2" presStyleCnt="0"/>
      <dgm:spPr/>
    </dgm:pt>
    <dgm:pt modelId="{82738F20-2600-4BCB-9A39-DDFBC9B6EA92}" type="pres">
      <dgm:prSet presAssocID="{95E5ED54-FB8C-465D-8C15-3FD4DFA6BC8D}" presName="background2" presStyleLbl="node2" presStyleIdx="1" presStyleCnt="4"/>
      <dgm:spPr/>
    </dgm:pt>
    <dgm:pt modelId="{53FAEF6A-DB2B-4730-A29C-4F66D0ADF05A}" type="pres">
      <dgm:prSet presAssocID="{95E5ED54-FB8C-465D-8C15-3FD4DFA6BC8D}" presName="text2" presStyleLbl="fgAcc2" presStyleIdx="1" presStyleCnt="4">
        <dgm:presLayoutVars>
          <dgm:chPref val="3"/>
        </dgm:presLayoutVars>
      </dgm:prSet>
      <dgm:spPr/>
    </dgm:pt>
    <dgm:pt modelId="{0F000FA7-AD19-474F-8288-DCC4BEA141B5}" type="pres">
      <dgm:prSet presAssocID="{95E5ED54-FB8C-465D-8C15-3FD4DFA6BC8D}" presName="hierChild3" presStyleCnt="0"/>
      <dgm:spPr/>
    </dgm:pt>
    <dgm:pt modelId="{34B9BBF8-53E6-4CD5-9460-8A2A785E8600}" type="pres">
      <dgm:prSet presAssocID="{E01D7873-69DD-4FA0-8984-C5AE34C6EA49}" presName="Name10" presStyleLbl="parChTrans1D2" presStyleIdx="2" presStyleCnt="4"/>
      <dgm:spPr/>
    </dgm:pt>
    <dgm:pt modelId="{C00BD99C-E36D-400B-8B78-BB2B09E78A5F}" type="pres">
      <dgm:prSet presAssocID="{698E699A-A2D8-438A-B6D0-1D99011AB3A7}" presName="hierRoot2" presStyleCnt="0"/>
      <dgm:spPr/>
    </dgm:pt>
    <dgm:pt modelId="{257E8403-D634-408C-A35E-946EF03B52DA}" type="pres">
      <dgm:prSet presAssocID="{698E699A-A2D8-438A-B6D0-1D99011AB3A7}" presName="composite2" presStyleCnt="0"/>
      <dgm:spPr/>
    </dgm:pt>
    <dgm:pt modelId="{4B9822C8-57E2-42E4-AA38-5E9DEFBAB753}" type="pres">
      <dgm:prSet presAssocID="{698E699A-A2D8-438A-B6D0-1D99011AB3A7}" presName="background2" presStyleLbl="node2" presStyleIdx="2" presStyleCnt="4"/>
      <dgm:spPr/>
    </dgm:pt>
    <dgm:pt modelId="{9B52B353-8AE9-49F5-8D88-CAA084AC953E}" type="pres">
      <dgm:prSet presAssocID="{698E699A-A2D8-438A-B6D0-1D99011AB3A7}" presName="text2" presStyleLbl="fgAcc2" presStyleIdx="2" presStyleCnt="4">
        <dgm:presLayoutVars>
          <dgm:chPref val="3"/>
        </dgm:presLayoutVars>
      </dgm:prSet>
      <dgm:spPr/>
    </dgm:pt>
    <dgm:pt modelId="{049D9D47-13C7-4AF7-AF84-4EB1322EB955}" type="pres">
      <dgm:prSet presAssocID="{698E699A-A2D8-438A-B6D0-1D99011AB3A7}" presName="hierChild3" presStyleCnt="0"/>
      <dgm:spPr/>
    </dgm:pt>
    <dgm:pt modelId="{60845A9C-00B0-4E10-807A-446350ED667F}" type="pres">
      <dgm:prSet presAssocID="{070BFB3B-856B-46A2-B767-CEF64B3B73B7}" presName="Name10" presStyleLbl="parChTrans1D2" presStyleIdx="3" presStyleCnt="4"/>
      <dgm:spPr/>
    </dgm:pt>
    <dgm:pt modelId="{CEE3F64F-4952-40FD-BC63-F5C09D20B6CD}" type="pres">
      <dgm:prSet presAssocID="{E53E6A95-EA95-4F9C-B23E-BE19598F64D8}" presName="hierRoot2" presStyleCnt="0"/>
      <dgm:spPr/>
    </dgm:pt>
    <dgm:pt modelId="{7E68BB23-C9D4-448A-A054-80398CEBB63A}" type="pres">
      <dgm:prSet presAssocID="{E53E6A95-EA95-4F9C-B23E-BE19598F64D8}" presName="composite2" presStyleCnt="0"/>
      <dgm:spPr/>
    </dgm:pt>
    <dgm:pt modelId="{45172A59-DBD1-44E3-A146-A763F6026879}" type="pres">
      <dgm:prSet presAssocID="{E53E6A95-EA95-4F9C-B23E-BE19598F64D8}" presName="background2" presStyleLbl="node2" presStyleIdx="3" presStyleCnt="4"/>
      <dgm:spPr/>
    </dgm:pt>
    <dgm:pt modelId="{807085B0-0C45-4A8F-B9FD-CC8128A81703}" type="pres">
      <dgm:prSet presAssocID="{E53E6A95-EA95-4F9C-B23E-BE19598F64D8}" presName="text2" presStyleLbl="fgAcc2" presStyleIdx="3" presStyleCnt="4">
        <dgm:presLayoutVars>
          <dgm:chPref val="3"/>
        </dgm:presLayoutVars>
      </dgm:prSet>
      <dgm:spPr/>
    </dgm:pt>
    <dgm:pt modelId="{8FBE8307-1D07-40F4-B4AF-63D06AEB9B1B}" type="pres">
      <dgm:prSet presAssocID="{E53E6A95-EA95-4F9C-B23E-BE19598F64D8}" presName="hierChild3" presStyleCnt="0"/>
      <dgm:spPr/>
    </dgm:pt>
  </dgm:ptLst>
  <dgm:cxnLst>
    <dgm:cxn modelId="{1F2ADA0C-178D-4A47-9827-AC7107CD8CA8}" srcId="{D82CF7CA-C123-4481-8220-7BB62C44285F}" destId="{95E5ED54-FB8C-465D-8C15-3FD4DFA6BC8D}" srcOrd="1" destOrd="0" parTransId="{F792480E-3DCB-4837-A6A9-FC8F664DF5DA}" sibTransId="{62613FC1-A90C-4731-AFA1-0C4DBA59F9E8}"/>
    <dgm:cxn modelId="{E4F7F631-9FA3-4613-9CA5-297BBDD0498C}" type="presOf" srcId="{F792480E-3DCB-4837-A6A9-FC8F664DF5DA}" destId="{E79B2F52-0201-4A60-93C7-8BBF4D7F7C0A}" srcOrd="0" destOrd="0" presId="urn:microsoft.com/office/officeart/2005/8/layout/hierarchy1"/>
    <dgm:cxn modelId="{3B5B8339-E869-4A58-B443-E3D950E27FCE}" type="presOf" srcId="{E547B0F9-40A0-4D9A-9B37-EABD1073CA2A}" destId="{E3FDD7ED-6AE4-4B63-932F-117A52E290FE}" srcOrd="0" destOrd="0" presId="urn:microsoft.com/office/officeart/2005/8/layout/hierarchy1"/>
    <dgm:cxn modelId="{3C278A5C-E8D5-489C-BE4A-837B0ED72559}" type="presOf" srcId="{E01D7873-69DD-4FA0-8984-C5AE34C6EA49}" destId="{34B9BBF8-53E6-4CD5-9460-8A2A785E8600}" srcOrd="0" destOrd="0" presId="urn:microsoft.com/office/officeart/2005/8/layout/hierarchy1"/>
    <dgm:cxn modelId="{B245BB5E-E96D-4302-88E9-5CF4C76CB8F5}" srcId="{C3321DA9-B4A4-46D6-BE19-388DCED2AFAA}" destId="{D82CF7CA-C123-4481-8220-7BB62C44285F}" srcOrd="0" destOrd="0" parTransId="{49FEDB5B-57F9-4AE3-8FC7-96162F20F402}" sibTransId="{FE729D36-7DAC-433E-B85F-8A4A09835A3D}"/>
    <dgm:cxn modelId="{7B5AE179-6890-4137-BD19-CD0B0D231353}" srcId="{D82CF7CA-C123-4481-8220-7BB62C44285F}" destId="{698E699A-A2D8-438A-B6D0-1D99011AB3A7}" srcOrd="2" destOrd="0" parTransId="{E01D7873-69DD-4FA0-8984-C5AE34C6EA49}" sibTransId="{479F9A17-37A5-4297-B726-38FC9C4E627D}"/>
    <dgm:cxn modelId="{E73DBC93-2CC7-4487-9F19-165C5AC6F176}" type="presOf" srcId="{2D658F0D-5F0B-4978-B91E-F9AB64D1BE58}" destId="{AFD166E8-1185-46C3-87FF-E858EC8F2E0B}" srcOrd="0" destOrd="0" presId="urn:microsoft.com/office/officeart/2005/8/layout/hierarchy1"/>
    <dgm:cxn modelId="{805D6895-45B0-4324-807B-90105EB27FE9}" type="presOf" srcId="{E53E6A95-EA95-4F9C-B23E-BE19598F64D8}" destId="{807085B0-0C45-4A8F-B9FD-CC8128A81703}" srcOrd="0" destOrd="0" presId="urn:microsoft.com/office/officeart/2005/8/layout/hierarchy1"/>
    <dgm:cxn modelId="{6C915C96-A9D3-4EEA-8142-B2F4D1FB5B3D}" type="presOf" srcId="{070BFB3B-856B-46A2-B767-CEF64B3B73B7}" destId="{60845A9C-00B0-4E10-807A-446350ED667F}" srcOrd="0" destOrd="0" presId="urn:microsoft.com/office/officeart/2005/8/layout/hierarchy1"/>
    <dgm:cxn modelId="{369A7FAA-AD6E-4943-A970-5ECCD1FF0FE5}" srcId="{D82CF7CA-C123-4481-8220-7BB62C44285F}" destId="{E547B0F9-40A0-4D9A-9B37-EABD1073CA2A}" srcOrd="0" destOrd="0" parTransId="{2D658F0D-5F0B-4978-B91E-F9AB64D1BE58}" sibTransId="{21C7CC96-A6B2-4BAA-B5B4-378D12DDC86A}"/>
    <dgm:cxn modelId="{B48DB9AE-7247-4BF8-AE55-729A45283758}" type="presOf" srcId="{698E699A-A2D8-438A-B6D0-1D99011AB3A7}" destId="{9B52B353-8AE9-49F5-8D88-CAA084AC953E}" srcOrd="0" destOrd="0" presId="urn:microsoft.com/office/officeart/2005/8/layout/hierarchy1"/>
    <dgm:cxn modelId="{2961E0B1-E76A-4A1E-AB3D-BF9D25F53AA8}" srcId="{D82CF7CA-C123-4481-8220-7BB62C44285F}" destId="{E53E6A95-EA95-4F9C-B23E-BE19598F64D8}" srcOrd="3" destOrd="0" parTransId="{070BFB3B-856B-46A2-B767-CEF64B3B73B7}" sibTransId="{F9DD8A76-5E4D-4F27-B3D7-7DE038AB62CE}"/>
    <dgm:cxn modelId="{AB864EB3-D36E-46C8-809C-BB5DC0F07535}" type="presOf" srcId="{C3321DA9-B4A4-46D6-BE19-388DCED2AFAA}" destId="{3DD3F3CE-2E66-4182-BB79-B03114CBAC21}" srcOrd="0" destOrd="0" presId="urn:microsoft.com/office/officeart/2005/8/layout/hierarchy1"/>
    <dgm:cxn modelId="{65AB6AE1-94D9-4A25-8988-72A76F40B8B6}" type="presOf" srcId="{D82CF7CA-C123-4481-8220-7BB62C44285F}" destId="{B1F6719B-94AF-4EC0-A0E5-E07B04DEDE0F}" srcOrd="0" destOrd="0" presId="urn:microsoft.com/office/officeart/2005/8/layout/hierarchy1"/>
    <dgm:cxn modelId="{25AC95F7-6530-4D8C-A1BB-D68CC732DA32}" type="presOf" srcId="{95E5ED54-FB8C-465D-8C15-3FD4DFA6BC8D}" destId="{53FAEF6A-DB2B-4730-A29C-4F66D0ADF05A}" srcOrd="0" destOrd="0" presId="urn:microsoft.com/office/officeart/2005/8/layout/hierarchy1"/>
    <dgm:cxn modelId="{577C77FE-D129-43B1-890F-F183C3341B24}" type="presParOf" srcId="{3DD3F3CE-2E66-4182-BB79-B03114CBAC21}" destId="{E11FBA94-B2E8-408C-BF71-7C064DDBB492}" srcOrd="0" destOrd="0" presId="urn:microsoft.com/office/officeart/2005/8/layout/hierarchy1"/>
    <dgm:cxn modelId="{1A0DD582-3BA1-4C3D-8039-050E6156EECF}" type="presParOf" srcId="{E11FBA94-B2E8-408C-BF71-7C064DDBB492}" destId="{AA5EC7AE-4233-46AB-BBF1-3BDA90467C40}" srcOrd="0" destOrd="0" presId="urn:microsoft.com/office/officeart/2005/8/layout/hierarchy1"/>
    <dgm:cxn modelId="{42684F9A-9D19-46AA-809A-3FE441D1DC11}" type="presParOf" srcId="{AA5EC7AE-4233-46AB-BBF1-3BDA90467C40}" destId="{ECF42B00-492F-4606-9007-8F1C256DE7BB}" srcOrd="0" destOrd="0" presId="urn:microsoft.com/office/officeart/2005/8/layout/hierarchy1"/>
    <dgm:cxn modelId="{E8C6C0BB-9A7B-4B8F-A710-5A31533A6C7F}" type="presParOf" srcId="{AA5EC7AE-4233-46AB-BBF1-3BDA90467C40}" destId="{B1F6719B-94AF-4EC0-A0E5-E07B04DEDE0F}" srcOrd="1" destOrd="0" presId="urn:microsoft.com/office/officeart/2005/8/layout/hierarchy1"/>
    <dgm:cxn modelId="{8AE26909-910F-42C2-A72B-9165281A472A}" type="presParOf" srcId="{E11FBA94-B2E8-408C-BF71-7C064DDBB492}" destId="{116B5FBF-A90B-4402-8FCD-0EE4124B13DF}" srcOrd="1" destOrd="0" presId="urn:microsoft.com/office/officeart/2005/8/layout/hierarchy1"/>
    <dgm:cxn modelId="{9149CF32-7AD6-4540-B951-4223896E467B}" type="presParOf" srcId="{116B5FBF-A90B-4402-8FCD-0EE4124B13DF}" destId="{AFD166E8-1185-46C3-87FF-E858EC8F2E0B}" srcOrd="0" destOrd="0" presId="urn:microsoft.com/office/officeart/2005/8/layout/hierarchy1"/>
    <dgm:cxn modelId="{FAE7F6C0-6B69-42E3-9AA6-0841A03ED457}" type="presParOf" srcId="{116B5FBF-A90B-4402-8FCD-0EE4124B13DF}" destId="{BB1CD43D-980F-4DC6-9885-A00F7F99D53B}" srcOrd="1" destOrd="0" presId="urn:microsoft.com/office/officeart/2005/8/layout/hierarchy1"/>
    <dgm:cxn modelId="{B39348BF-D6E2-4561-94CC-64CAAD96376F}" type="presParOf" srcId="{BB1CD43D-980F-4DC6-9885-A00F7F99D53B}" destId="{2BA81C25-09E9-4537-9679-37BEF8971B09}" srcOrd="0" destOrd="0" presId="urn:microsoft.com/office/officeart/2005/8/layout/hierarchy1"/>
    <dgm:cxn modelId="{DB94B9A2-02DA-4449-87DB-EDDE67811B27}" type="presParOf" srcId="{2BA81C25-09E9-4537-9679-37BEF8971B09}" destId="{8514AD99-87BF-4AC8-A9A7-13676FDCEA5D}" srcOrd="0" destOrd="0" presId="urn:microsoft.com/office/officeart/2005/8/layout/hierarchy1"/>
    <dgm:cxn modelId="{64368A8E-F6F6-44EE-A7AD-73898BDCB29B}" type="presParOf" srcId="{2BA81C25-09E9-4537-9679-37BEF8971B09}" destId="{E3FDD7ED-6AE4-4B63-932F-117A52E290FE}" srcOrd="1" destOrd="0" presId="urn:microsoft.com/office/officeart/2005/8/layout/hierarchy1"/>
    <dgm:cxn modelId="{D4BE3598-01E3-43AD-B6B3-A1E851FACB7E}" type="presParOf" srcId="{BB1CD43D-980F-4DC6-9885-A00F7F99D53B}" destId="{CC3E2EFD-C271-4E9E-9979-B3F50EF1B5FD}" srcOrd="1" destOrd="0" presId="urn:microsoft.com/office/officeart/2005/8/layout/hierarchy1"/>
    <dgm:cxn modelId="{CD444987-D696-4B8F-B183-D3BF5A293FA5}" type="presParOf" srcId="{116B5FBF-A90B-4402-8FCD-0EE4124B13DF}" destId="{E79B2F52-0201-4A60-93C7-8BBF4D7F7C0A}" srcOrd="2" destOrd="0" presId="urn:microsoft.com/office/officeart/2005/8/layout/hierarchy1"/>
    <dgm:cxn modelId="{3CB78595-A773-43E2-BD3F-EB0F3C715575}" type="presParOf" srcId="{116B5FBF-A90B-4402-8FCD-0EE4124B13DF}" destId="{A474E7BE-1874-4C95-AC4A-4E883579D81F}" srcOrd="3" destOrd="0" presId="urn:microsoft.com/office/officeart/2005/8/layout/hierarchy1"/>
    <dgm:cxn modelId="{063DE51D-268A-4973-8623-935042224BF1}" type="presParOf" srcId="{A474E7BE-1874-4C95-AC4A-4E883579D81F}" destId="{7AF9071F-F13F-4FF9-8269-9C84455C2F32}" srcOrd="0" destOrd="0" presId="urn:microsoft.com/office/officeart/2005/8/layout/hierarchy1"/>
    <dgm:cxn modelId="{3CA36874-6736-4316-9359-972451711158}" type="presParOf" srcId="{7AF9071F-F13F-4FF9-8269-9C84455C2F32}" destId="{82738F20-2600-4BCB-9A39-DDFBC9B6EA92}" srcOrd="0" destOrd="0" presId="urn:microsoft.com/office/officeart/2005/8/layout/hierarchy1"/>
    <dgm:cxn modelId="{F443FED5-F6B1-463C-8DBE-972ED03634B9}" type="presParOf" srcId="{7AF9071F-F13F-4FF9-8269-9C84455C2F32}" destId="{53FAEF6A-DB2B-4730-A29C-4F66D0ADF05A}" srcOrd="1" destOrd="0" presId="urn:microsoft.com/office/officeart/2005/8/layout/hierarchy1"/>
    <dgm:cxn modelId="{69C5F446-BDA6-4B9E-953C-2DD69319BA7A}" type="presParOf" srcId="{A474E7BE-1874-4C95-AC4A-4E883579D81F}" destId="{0F000FA7-AD19-474F-8288-DCC4BEA141B5}" srcOrd="1" destOrd="0" presId="urn:microsoft.com/office/officeart/2005/8/layout/hierarchy1"/>
    <dgm:cxn modelId="{C2236700-CD4F-4F9F-ACC9-CE18227D8EE3}" type="presParOf" srcId="{116B5FBF-A90B-4402-8FCD-0EE4124B13DF}" destId="{34B9BBF8-53E6-4CD5-9460-8A2A785E8600}" srcOrd="4" destOrd="0" presId="urn:microsoft.com/office/officeart/2005/8/layout/hierarchy1"/>
    <dgm:cxn modelId="{B1EBD51D-DD63-401A-8884-8E78A1D2F7DA}" type="presParOf" srcId="{116B5FBF-A90B-4402-8FCD-0EE4124B13DF}" destId="{C00BD99C-E36D-400B-8B78-BB2B09E78A5F}" srcOrd="5" destOrd="0" presId="urn:microsoft.com/office/officeart/2005/8/layout/hierarchy1"/>
    <dgm:cxn modelId="{18B5530B-B470-492E-9852-A044D1037C21}" type="presParOf" srcId="{C00BD99C-E36D-400B-8B78-BB2B09E78A5F}" destId="{257E8403-D634-408C-A35E-946EF03B52DA}" srcOrd="0" destOrd="0" presId="urn:microsoft.com/office/officeart/2005/8/layout/hierarchy1"/>
    <dgm:cxn modelId="{A6BB6844-328C-4B6F-8317-B5F8C9C24F26}" type="presParOf" srcId="{257E8403-D634-408C-A35E-946EF03B52DA}" destId="{4B9822C8-57E2-42E4-AA38-5E9DEFBAB753}" srcOrd="0" destOrd="0" presId="urn:microsoft.com/office/officeart/2005/8/layout/hierarchy1"/>
    <dgm:cxn modelId="{6D71F6A2-0E03-461C-8749-972DDB29635D}" type="presParOf" srcId="{257E8403-D634-408C-A35E-946EF03B52DA}" destId="{9B52B353-8AE9-49F5-8D88-CAA084AC953E}" srcOrd="1" destOrd="0" presId="urn:microsoft.com/office/officeart/2005/8/layout/hierarchy1"/>
    <dgm:cxn modelId="{C39D4024-2945-4E81-AF17-8D844EDD44C6}" type="presParOf" srcId="{C00BD99C-E36D-400B-8B78-BB2B09E78A5F}" destId="{049D9D47-13C7-4AF7-AF84-4EB1322EB955}" srcOrd="1" destOrd="0" presId="urn:microsoft.com/office/officeart/2005/8/layout/hierarchy1"/>
    <dgm:cxn modelId="{A1365EB3-4FAF-412D-962A-FA0DD42B6107}" type="presParOf" srcId="{116B5FBF-A90B-4402-8FCD-0EE4124B13DF}" destId="{60845A9C-00B0-4E10-807A-446350ED667F}" srcOrd="6" destOrd="0" presId="urn:microsoft.com/office/officeart/2005/8/layout/hierarchy1"/>
    <dgm:cxn modelId="{B0E94704-63C0-4EB3-B0F0-4B8053E6CC63}" type="presParOf" srcId="{116B5FBF-A90B-4402-8FCD-0EE4124B13DF}" destId="{CEE3F64F-4952-40FD-BC63-F5C09D20B6CD}" srcOrd="7" destOrd="0" presId="urn:microsoft.com/office/officeart/2005/8/layout/hierarchy1"/>
    <dgm:cxn modelId="{941084D1-595C-4BE4-8A04-BE57B96A8399}" type="presParOf" srcId="{CEE3F64F-4952-40FD-BC63-F5C09D20B6CD}" destId="{7E68BB23-C9D4-448A-A054-80398CEBB63A}" srcOrd="0" destOrd="0" presId="urn:microsoft.com/office/officeart/2005/8/layout/hierarchy1"/>
    <dgm:cxn modelId="{662324D6-F089-4627-B406-BE0DDDFE17F6}" type="presParOf" srcId="{7E68BB23-C9D4-448A-A054-80398CEBB63A}" destId="{45172A59-DBD1-44E3-A146-A763F6026879}" srcOrd="0" destOrd="0" presId="urn:microsoft.com/office/officeart/2005/8/layout/hierarchy1"/>
    <dgm:cxn modelId="{D73C9447-EB0C-4653-9169-B3B23894A000}" type="presParOf" srcId="{7E68BB23-C9D4-448A-A054-80398CEBB63A}" destId="{807085B0-0C45-4A8F-B9FD-CC8128A81703}" srcOrd="1" destOrd="0" presId="urn:microsoft.com/office/officeart/2005/8/layout/hierarchy1"/>
    <dgm:cxn modelId="{06BF6766-E949-47E3-A18E-DE5A1A9F3D05}" type="presParOf" srcId="{CEE3F64F-4952-40FD-BC63-F5C09D20B6CD}" destId="{8FBE8307-1D07-40F4-B4AF-63D06AEB9B1B}"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3321DA9-B4A4-46D6-BE19-388DCED2AFAA}" type="doc">
      <dgm:prSet loTypeId="urn:microsoft.com/office/officeart/2005/8/layout/hierarchy1" loCatId="hierarchy" qsTypeId="urn:microsoft.com/office/officeart/2005/8/quickstyle/simple4" qsCatId="simple" csTypeId="urn:microsoft.com/office/officeart/2005/8/colors/accent0_3" csCatId="mainScheme" phldr="1"/>
      <dgm:spPr/>
      <dgm:t>
        <a:bodyPr/>
        <a:lstStyle/>
        <a:p>
          <a:endParaRPr lang="en-US"/>
        </a:p>
      </dgm:t>
    </dgm:pt>
    <dgm:pt modelId="{D82CF7CA-C123-4481-8220-7BB62C44285F}">
      <dgm:prSet/>
      <dgm:spPr/>
      <dgm:t>
        <a:bodyPr/>
        <a:lstStyle/>
        <a:p>
          <a:r>
            <a:rPr lang="en-US"/>
            <a:t>Desired Outcome</a:t>
          </a:r>
        </a:p>
      </dgm:t>
    </dgm:pt>
    <dgm:pt modelId="{49FEDB5B-57F9-4AE3-8FC7-96162F20F402}" type="parTrans" cxnId="{B245BB5E-E96D-4302-88E9-5CF4C76CB8F5}">
      <dgm:prSet/>
      <dgm:spPr/>
      <dgm:t>
        <a:bodyPr/>
        <a:lstStyle/>
        <a:p>
          <a:endParaRPr lang="en-US"/>
        </a:p>
      </dgm:t>
    </dgm:pt>
    <dgm:pt modelId="{FE729D36-7DAC-433E-B85F-8A4A09835A3D}" type="sibTrans" cxnId="{B245BB5E-E96D-4302-88E9-5CF4C76CB8F5}">
      <dgm:prSet/>
      <dgm:spPr/>
      <dgm:t>
        <a:bodyPr/>
        <a:lstStyle/>
        <a:p>
          <a:endParaRPr lang="en-US"/>
        </a:p>
      </dgm:t>
    </dgm:pt>
    <dgm:pt modelId="{EE55F652-3552-437B-B73E-559697A98479}">
      <dgm:prSet/>
      <dgm:spPr/>
      <dgm:t>
        <a:bodyPr/>
        <a:lstStyle/>
        <a:p>
          <a:r>
            <a:rPr lang="en-US" dirty="0"/>
            <a:t>Successful integration of new Team Members</a:t>
          </a:r>
        </a:p>
      </dgm:t>
    </dgm:pt>
    <dgm:pt modelId="{FC8FB861-EE58-49E2-A2F6-766EC5155F1C}" type="parTrans" cxnId="{A63377F9-4E21-41E3-AEC2-5AD5924808B1}">
      <dgm:prSet/>
      <dgm:spPr/>
      <dgm:t>
        <a:bodyPr/>
        <a:lstStyle/>
        <a:p>
          <a:endParaRPr lang="en-US"/>
        </a:p>
      </dgm:t>
    </dgm:pt>
    <dgm:pt modelId="{8BBBE860-AE98-4D36-ABBE-0AA71255AC80}" type="sibTrans" cxnId="{A63377F9-4E21-41E3-AEC2-5AD5924808B1}">
      <dgm:prSet/>
      <dgm:spPr/>
      <dgm:t>
        <a:bodyPr/>
        <a:lstStyle/>
        <a:p>
          <a:endParaRPr lang="en-US"/>
        </a:p>
      </dgm:t>
    </dgm:pt>
    <dgm:pt modelId="{2ED04F6C-0842-4FF4-A1C7-4654C774778F}">
      <dgm:prSet/>
      <dgm:spPr/>
      <dgm:t>
        <a:bodyPr/>
        <a:lstStyle/>
        <a:p>
          <a:r>
            <a:rPr lang="en-US" dirty="0"/>
            <a:t>Open and transparent communication </a:t>
          </a:r>
        </a:p>
      </dgm:t>
    </dgm:pt>
    <dgm:pt modelId="{5EE1A6DB-8535-4168-A99B-EA1BA0B2D14C}" type="parTrans" cxnId="{1FD314C2-E862-4017-B23A-E17480C4D482}">
      <dgm:prSet/>
      <dgm:spPr/>
      <dgm:t>
        <a:bodyPr/>
        <a:lstStyle/>
        <a:p>
          <a:endParaRPr lang="en-US"/>
        </a:p>
      </dgm:t>
    </dgm:pt>
    <dgm:pt modelId="{DA7CB590-4588-4989-B487-2CF19317119A}" type="sibTrans" cxnId="{1FD314C2-E862-4017-B23A-E17480C4D482}">
      <dgm:prSet/>
      <dgm:spPr/>
      <dgm:t>
        <a:bodyPr/>
        <a:lstStyle/>
        <a:p>
          <a:endParaRPr lang="en-US"/>
        </a:p>
      </dgm:t>
    </dgm:pt>
    <dgm:pt modelId="{19160530-8C0E-4955-9368-294B63DCBE18}">
      <dgm:prSet/>
      <dgm:spPr/>
      <dgm:t>
        <a:bodyPr/>
        <a:lstStyle/>
        <a:p>
          <a:r>
            <a:rPr lang="en-US" dirty="0"/>
            <a:t>Retention of all critical talent</a:t>
          </a:r>
        </a:p>
      </dgm:t>
    </dgm:pt>
    <dgm:pt modelId="{38EE1140-4F21-4697-BFF7-39A6037BBFD2}" type="parTrans" cxnId="{B7BA924C-8BD5-4B7E-A5F3-CF1566CB2B8C}">
      <dgm:prSet/>
      <dgm:spPr/>
      <dgm:t>
        <a:bodyPr/>
        <a:lstStyle/>
        <a:p>
          <a:endParaRPr lang="en-US"/>
        </a:p>
      </dgm:t>
    </dgm:pt>
    <dgm:pt modelId="{B00CF29F-303B-4D68-9199-254623E1EE87}" type="sibTrans" cxnId="{B7BA924C-8BD5-4B7E-A5F3-CF1566CB2B8C}">
      <dgm:prSet/>
      <dgm:spPr/>
      <dgm:t>
        <a:bodyPr/>
        <a:lstStyle/>
        <a:p>
          <a:endParaRPr lang="en-US"/>
        </a:p>
      </dgm:t>
    </dgm:pt>
    <dgm:pt modelId="{34DD99D6-3399-4DAE-AE25-577DEAC2D41A}">
      <dgm:prSet/>
      <dgm:spPr/>
      <dgm:t>
        <a:bodyPr/>
        <a:lstStyle/>
        <a:p>
          <a:r>
            <a:rPr lang="en-US" dirty="0"/>
            <a:t>With clear roles and responsibilities</a:t>
          </a:r>
        </a:p>
      </dgm:t>
    </dgm:pt>
    <dgm:pt modelId="{848C42ED-3680-428B-81CC-7AD024BE3980}" type="parTrans" cxnId="{E073F28C-2738-4547-9375-CE9E44C032AA}">
      <dgm:prSet/>
      <dgm:spPr/>
      <dgm:t>
        <a:bodyPr/>
        <a:lstStyle/>
        <a:p>
          <a:endParaRPr lang="en-US"/>
        </a:p>
      </dgm:t>
    </dgm:pt>
    <dgm:pt modelId="{854C71C0-8D25-4E36-AED3-6998A7413E8D}" type="sibTrans" cxnId="{E073F28C-2738-4547-9375-CE9E44C032AA}">
      <dgm:prSet/>
      <dgm:spPr/>
      <dgm:t>
        <a:bodyPr/>
        <a:lstStyle/>
        <a:p>
          <a:endParaRPr lang="en-US"/>
        </a:p>
      </dgm:t>
    </dgm:pt>
    <dgm:pt modelId="{7770BE60-C2CA-42EA-8692-A5208E0ECD43}">
      <dgm:prSet/>
      <dgm:spPr/>
      <dgm:t>
        <a:bodyPr/>
        <a:lstStyle/>
        <a:p>
          <a:r>
            <a:rPr lang="en-US" dirty="0"/>
            <a:t>Positive Team Culture</a:t>
          </a:r>
        </a:p>
      </dgm:t>
    </dgm:pt>
    <dgm:pt modelId="{D012F979-7590-4204-ACB6-65B643A009BE}" type="parTrans" cxnId="{1E71E77C-6F00-43CC-84B7-6498F520A063}">
      <dgm:prSet/>
      <dgm:spPr/>
      <dgm:t>
        <a:bodyPr/>
        <a:lstStyle/>
        <a:p>
          <a:endParaRPr lang="en-US"/>
        </a:p>
      </dgm:t>
    </dgm:pt>
    <dgm:pt modelId="{69B5C6C8-0EB6-4F01-8D3B-7CF6BED8B493}" type="sibTrans" cxnId="{1E71E77C-6F00-43CC-84B7-6498F520A063}">
      <dgm:prSet/>
      <dgm:spPr/>
      <dgm:t>
        <a:bodyPr/>
        <a:lstStyle/>
        <a:p>
          <a:endParaRPr lang="en-US"/>
        </a:p>
      </dgm:t>
    </dgm:pt>
    <dgm:pt modelId="{311D9A20-9F99-4BEE-AEF1-DE6F5DA1FF2D}">
      <dgm:prSet/>
      <dgm:spPr/>
      <dgm:t>
        <a:bodyPr/>
        <a:lstStyle/>
        <a:p>
          <a:r>
            <a:rPr lang="en-US" dirty="0"/>
            <a:t>Uses all skill and experiences</a:t>
          </a:r>
        </a:p>
      </dgm:t>
    </dgm:pt>
    <dgm:pt modelId="{E39D33B9-6FDA-46F0-AD99-1C4AD1A8B697}" type="parTrans" cxnId="{F3755B53-A92D-4112-9822-D9C10B9BEB0F}">
      <dgm:prSet/>
      <dgm:spPr/>
      <dgm:t>
        <a:bodyPr/>
        <a:lstStyle/>
        <a:p>
          <a:endParaRPr lang="en-US"/>
        </a:p>
      </dgm:t>
    </dgm:pt>
    <dgm:pt modelId="{EF1F204D-34B0-4EB2-8869-5DFD61970644}" type="sibTrans" cxnId="{F3755B53-A92D-4112-9822-D9C10B9BEB0F}">
      <dgm:prSet/>
      <dgm:spPr/>
      <dgm:t>
        <a:bodyPr/>
        <a:lstStyle/>
        <a:p>
          <a:endParaRPr lang="en-US"/>
        </a:p>
      </dgm:t>
    </dgm:pt>
    <dgm:pt modelId="{665E077C-4E50-46F1-A5E4-C11AF39CEEC9}">
      <dgm:prSet/>
      <dgm:spPr/>
      <dgm:t>
        <a:bodyPr/>
        <a:lstStyle/>
        <a:p>
          <a:r>
            <a:rPr lang="en-US" dirty="0"/>
            <a:t>Best Case </a:t>
          </a:r>
          <a:r>
            <a:rPr lang="en-US" dirty="0" err="1"/>
            <a:t>Senario</a:t>
          </a:r>
          <a:endParaRPr lang="en-US" dirty="0"/>
        </a:p>
      </dgm:t>
    </dgm:pt>
    <dgm:pt modelId="{80ECC979-4530-4006-83C3-B3850F721121}" type="parTrans" cxnId="{DCF2298C-738A-45C1-9FF8-24BCA0C57021}">
      <dgm:prSet/>
      <dgm:spPr/>
      <dgm:t>
        <a:bodyPr/>
        <a:lstStyle/>
        <a:p>
          <a:endParaRPr lang="en-US"/>
        </a:p>
      </dgm:t>
    </dgm:pt>
    <dgm:pt modelId="{32D03972-3007-419A-99D7-01C2107BC185}" type="sibTrans" cxnId="{DCF2298C-738A-45C1-9FF8-24BCA0C57021}">
      <dgm:prSet/>
      <dgm:spPr/>
      <dgm:t>
        <a:bodyPr/>
        <a:lstStyle/>
        <a:p>
          <a:endParaRPr lang="en-US"/>
        </a:p>
      </dgm:t>
    </dgm:pt>
    <dgm:pt modelId="{AC539A4E-00C2-43E1-B665-968876B6B469}">
      <dgm:prSet/>
      <dgm:spPr/>
      <dgm:t>
        <a:bodyPr/>
        <a:lstStyle/>
        <a:p>
          <a:r>
            <a:rPr lang="en-US" dirty="0"/>
            <a:t>Team Collaboration</a:t>
          </a:r>
        </a:p>
      </dgm:t>
    </dgm:pt>
    <dgm:pt modelId="{6272869A-7807-493F-9912-070EB51E2B12}" type="parTrans" cxnId="{1C53F33C-D10A-49A5-8206-1CE260171A31}">
      <dgm:prSet/>
      <dgm:spPr/>
      <dgm:t>
        <a:bodyPr/>
        <a:lstStyle/>
        <a:p>
          <a:endParaRPr lang="en-US"/>
        </a:p>
      </dgm:t>
    </dgm:pt>
    <dgm:pt modelId="{9925DC94-D142-4509-B02B-AF20BF6CEADF}" type="sibTrans" cxnId="{1C53F33C-D10A-49A5-8206-1CE260171A31}">
      <dgm:prSet/>
      <dgm:spPr/>
      <dgm:t>
        <a:bodyPr/>
        <a:lstStyle/>
        <a:p>
          <a:endParaRPr lang="en-US"/>
        </a:p>
      </dgm:t>
    </dgm:pt>
    <dgm:pt modelId="{E675B0CF-E7F9-438F-B08D-C97A281A3E34}">
      <dgm:prSet/>
      <dgm:spPr/>
      <dgm:t>
        <a:bodyPr/>
        <a:lstStyle/>
        <a:p>
          <a:r>
            <a:rPr lang="en-US" dirty="0"/>
            <a:t>Project Milestones are met or exceeded</a:t>
          </a:r>
        </a:p>
      </dgm:t>
    </dgm:pt>
    <dgm:pt modelId="{18F1867B-A6D4-42CA-BCF4-D48A8A1DCE66}" type="parTrans" cxnId="{EA168551-D24C-4DF7-B584-F8C9F28B290C}">
      <dgm:prSet/>
      <dgm:spPr/>
      <dgm:t>
        <a:bodyPr/>
        <a:lstStyle/>
        <a:p>
          <a:endParaRPr lang="en-US"/>
        </a:p>
      </dgm:t>
    </dgm:pt>
    <dgm:pt modelId="{82A5E6A4-D56A-410F-9ABA-66782008D343}" type="sibTrans" cxnId="{EA168551-D24C-4DF7-B584-F8C9F28B290C}">
      <dgm:prSet/>
      <dgm:spPr/>
      <dgm:t>
        <a:bodyPr/>
        <a:lstStyle/>
        <a:p>
          <a:endParaRPr lang="en-US"/>
        </a:p>
      </dgm:t>
    </dgm:pt>
    <dgm:pt modelId="{DE763C78-FF96-41C0-AE6B-01EA0C4D6FAC}">
      <dgm:prSet/>
      <dgm:spPr/>
      <dgm:t>
        <a:bodyPr/>
        <a:lstStyle/>
        <a:p>
          <a:r>
            <a:rPr lang="en-US" i="1" dirty="0" err="1"/>
            <a:t>DataNanny</a:t>
          </a:r>
          <a:r>
            <a:rPr lang="en-US" dirty="0"/>
            <a:t> sets a standard for security and innovation</a:t>
          </a:r>
        </a:p>
      </dgm:t>
    </dgm:pt>
    <dgm:pt modelId="{8D3A01CB-7EDF-45D6-B856-8DE225098E7E}" type="parTrans" cxnId="{A65289DD-AC62-4E8D-8A3B-D32B99D5D06D}">
      <dgm:prSet/>
      <dgm:spPr/>
      <dgm:t>
        <a:bodyPr/>
        <a:lstStyle/>
        <a:p>
          <a:endParaRPr lang="en-US"/>
        </a:p>
      </dgm:t>
    </dgm:pt>
    <dgm:pt modelId="{EAC72285-7215-4DBD-BC1C-74BC82696CF1}" type="sibTrans" cxnId="{A65289DD-AC62-4E8D-8A3B-D32B99D5D06D}">
      <dgm:prSet/>
      <dgm:spPr/>
      <dgm:t>
        <a:bodyPr/>
        <a:lstStyle/>
        <a:p>
          <a:endParaRPr lang="en-US"/>
        </a:p>
      </dgm:t>
    </dgm:pt>
    <dgm:pt modelId="{A75EC1C1-0352-4463-86B0-D56777299E73}" type="pres">
      <dgm:prSet presAssocID="{C3321DA9-B4A4-46D6-BE19-388DCED2AFAA}" presName="hierChild1" presStyleCnt="0">
        <dgm:presLayoutVars>
          <dgm:chPref val="1"/>
          <dgm:dir/>
          <dgm:animOne val="branch"/>
          <dgm:animLvl val="lvl"/>
          <dgm:resizeHandles/>
        </dgm:presLayoutVars>
      </dgm:prSet>
      <dgm:spPr/>
    </dgm:pt>
    <dgm:pt modelId="{7F0C24C6-6641-4D04-9B33-064964158E74}" type="pres">
      <dgm:prSet presAssocID="{D82CF7CA-C123-4481-8220-7BB62C44285F}" presName="hierRoot1" presStyleCnt="0"/>
      <dgm:spPr/>
    </dgm:pt>
    <dgm:pt modelId="{C00EB813-E3BE-4604-BD64-FA29CD8FA305}" type="pres">
      <dgm:prSet presAssocID="{D82CF7CA-C123-4481-8220-7BB62C44285F}" presName="composite" presStyleCnt="0"/>
      <dgm:spPr/>
    </dgm:pt>
    <dgm:pt modelId="{FCD02A8E-1374-4790-BC07-DDA80B462BCE}" type="pres">
      <dgm:prSet presAssocID="{D82CF7CA-C123-4481-8220-7BB62C44285F}" presName="background" presStyleLbl="node0" presStyleIdx="0" presStyleCnt="1"/>
      <dgm:spPr/>
    </dgm:pt>
    <dgm:pt modelId="{95690B48-37FF-4279-B2EF-8AAA24766F2F}" type="pres">
      <dgm:prSet presAssocID="{D82CF7CA-C123-4481-8220-7BB62C44285F}" presName="text" presStyleLbl="fgAcc0" presStyleIdx="0" presStyleCnt="1">
        <dgm:presLayoutVars>
          <dgm:chPref val="3"/>
        </dgm:presLayoutVars>
      </dgm:prSet>
      <dgm:spPr/>
    </dgm:pt>
    <dgm:pt modelId="{B8999755-BEF7-4D5C-B08C-1167746F26B6}" type="pres">
      <dgm:prSet presAssocID="{D82CF7CA-C123-4481-8220-7BB62C44285F}" presName="hierChild2" presStyleCnt="0"/>
      <dgm:spPr/>
    </dgm:pt>
    <dgm:pt modelId="{785399C3-FDA1-4554-A8FD-907AB09F2851}" type="pres">
      <dgm:prSet presAssocID="{FC8FB861-EE58-49E2-A2F6-766EC5155F1C}" presName="Name10" presStyleLbl="parChTrans1D2" presStyleIdx="0" presStyleCnt="5"/>
      <dgm:spPr/>
    </dgm:pt>
    <dgm:pt modelId="{EE53A173-43D7-4514-8E23-157331ED1A77}" type="pres">
      <dgm:prSet presAssocID="{EE55F652-3552-437B-B73E-559697A98479}" presName="hierRoot2" presStyleCnt="0"/>
      <dgm:spPr/>
    </dgm:pt>
    <dgm:pt modelId="{22F096F5-BAD9-4FF6-B6C0-7C7B2D8C2CFF}" type="pres">
      <dgm:prSet presAssocID="{EE55F652-3552-437B-B73E-559697A98479}" presName="composite2" presStyleCnt="0"/>
      <dgm:spPr/>
    </dgm:pt>
    <dgm:pt modelId="{7159571A-19D8-4723-8D5C-7A0EA7DACA8C}" type="pres">
      <dgm:prSet presAssocID="{EE55F652-3552-437B-B73E-559697A98479}" presName="background2" presStyleLbl="node2" presStyleIdx="0" presStyleCnt="5"/>
      <dgm:spPr/>
    </dgm:pt>
    <dgm:pt modelId="{7BF01BE6-9777-407F-AC58-DCFD8236231F}" type="pres">
      <dgm:prSet presAssocID="{EE55F652-3552-437B-B73E-559697A98479}" presName="text2" presStyleLbl="fgAcc2" presStyleIdx="0" presStyleCnt="5">
        <dgm:presLayoutVars>
          <dgm:chPref val="3"/>
        </dgm:presLayoutVars>
      </dgm:prSet>
      <dgm:spPr/>
    </dgm:pt>
    <dgm:pt modelId="{4B07B210-FF29-47ED-8FC3-BDBEE3A4BA7A}" type="pres">
      <dgm:prSet presAssocID="{EE55F652-3552-437B-B73E-559697A98479}" presName="hierChild3" presStyleCnt="0"/>
      <dgm:spPr/>
    </dgm:pt>
    <dgm:pt modelId="{878C0440-C150-4858-B618-165515D4DDFE}" type="pres">
      <dgm:prSet presAssocID="{5EE1A6DB-8535-4168-A99B-EA1BA0B2D14C}" presName="Name10" presStyleLbl="parChTrans1D2" presStyleIdx="1" presStyleCnt="5"/>
      <dgm:spPr/>
    </dgm:pt>
    <dgm:pt modelId="{AF7BEFD2-0C00-4866-BE53-C50AD07E04AA}" type="pres">
      <dgm:prSet presAssocID="{2ED04F6C-0842-4FF4-A1C7-4654C774778F}" presName="hierRoot2" presStyleCnt="0"/>
      <dgm:spPr/>
    </dgm:pt>
    <dgm:pt modelId="{10036E17-8110-4E29-B540-4D4209E54CC8}" type="pres">
      <dgm:prSet presAssocID="{2ED04F6C-0842-4FF4-A1C7-4654C774778F}" presName="composite2" presStyleCnt="0"/>
      <dgm:spPr/>
    </dgm:pt>
    <dgm:pt modelId="{58623868-0BD8-44EC-876F-52FE13141159}" type="pres">
      <dgm:prSet presAssocID="{2ED04F6C-0842-4FF4-A1C7-4654C774778F}" presName="background2" presStyleLbl="node2" presStyleIdx="1" presStyleCnt="5"/>
      <dgm:spPr/>
    </dgm:pt>
    <dgm:pt modelId="{D9EAA5BA-BCEF-44AC-8454-C45694C0AFBB}" type="pres">
      <dgm:prSet presAssocID="{2ED04F6C-0842-4FF4-A1C7-4654C774778F}" presName="text2" presStyleLbl="fgAcc2" presStyleIdx="1" presStyleCnt="5">
        <dgm:presLayoutVars>
          <dgm:chPref val="3"/>
        </dgm:presLayoutVars>
      </dgm:prSet>
      <dgm:spPr/>
    </dgm:pt>
    <dgm:pt modelId="{54E425DE-903C-4120-9A8B-7A094E8CEAEC}" type="pres">
      <dgm:prSet presAssocID="{2ED04F6C-0842-4FF4-A1C7-4654C774778F}" presName="hierChild3" presStyleCnt="0"/>
      <dgm:spPr/>
    </dgm:pt>
    <dgm:pt modelId="{60178997-902C-4B54-B657-540C591D3C76}" type="pres">
      <dgm:prSet presAssocID="{38EE1140-4F21-4697-BFF7-39A6037BBFD2}" presName="Name10" presStyleLbl="parChTrans1D2" presStyleIdx="2" presStyleCnt="5"/>
      <dgm:spPr/>
    </dgm:pt>
    <dgm:pt modelId="{CEBB63B1-070C-49A1-9A1E-D4BE4422BC5B}" type="pres">
      <dgm:prSet presAssocID="{19160530-8C0E-4955-9368-294B63DCBE18}" presName="hierRoot2" presStyleCnt="0"/>
      <dgm:spPr/>
    </dgm:pt>
    <dgm:pt modelId="{B6D7D996-EBCF-459E-BB47-6026BC7049F4}" type="pres">
      <dgm:prSet presAssocID="{19160530-8C0E-4955-9368-294B63DCBE18}" presName="composite2" presStyleCnt="0"/>
      <dgm:spPr/>
    </dgm:pt>
    <dgm:pt modelId="{7B85A5C8-5BA5-49C4-A4AF-78481EE459C2}" type="pres">
      <dgm:prSet presAssocID="{19160530-8C0E-4955-9368-294B63DCBE18}" presName="background2" presStyleLbl="node2" presStyleIdx="2" presStyleCnt="5"/>
      <dgm:spPr/>
    </dgm:pt>
    <dgm:pt modelId="{EFBEC0F2-6457-42F3-9BDC-602FB286A564}" type="pres">
      <dgm:prSet presAssocID="{19160530-8C0E-4955-9368-294B63DCBE18}" presName="text2" presStyleLbl="fgAcc2" presStyleIdx="2" presStyleCnt="5">
        <dgm:presLayoutVars>
          <dgm:chPref val="3"/>
        </dgm:presLayoutVars>
      </dgm:prSet>
      <dgm:spPr/>
    </dgm:pt>
    <dgm:pt modelId="{5AC5F6FF-34CD-4A0B-B0E7-33B70071D571}" type="pres">
      <dgm:prSet presAssocID="{19160530-8C0E-4955-9368-294B63DCBE18}" presName="hierChild3" presStyleCnt="0"/>
      <dgm:spPr/>
    </dgm:pt>
    <dgm:pt modelId="{E3B1D590-F434-4079-805F-608184FFC8CF}" type="pres">
      <dgm:prSet presAssocID="{848C42ED-3680-428B-81CC-7AD024BE3980}" presName="Name17" presStyleLbl="parChTrans1D3" presStyleIdx="0" presStyleCnt="5"/>
      <dgm:spPr/>
    </dgm:pt>
    <dgm:pt modelId="{72756A39-3DAE-4E03-BFD9-302E8F4E5A2E}" type="pres">
      <dgm:prSet presAssocID="{34DD99D6-3399-4DAE-AE25-577DEAC2D41A}" presName="hierRoot3" presStyleCnt="0"/>
      <dgm:spPr/>
    </dgm:pt>
    <dgm:pt modelId="{DE18BCF0-FA80-4C5F-B828-38AF42033CC2}" type="pres">
      <dgm:prSet presAssocID="{34DD99D6-3399-4DAE-AE25-577DEAC2D41A}" presName="composite3" presStyleCnt="0"/>
      <dgm:spPr/>
    </dgm:pt>
    <dgm:pt modelId="{DB01BD5E-7E98-41D0-B1E3-20D8982D2C7F}" type="pres">
      <dgm:prSet presAssocID="{34DD99D6-3399-4DAE-AE25-577DEAC2D41A}" presName="background3" presStyleLbl="node3" presStyleIdx="0" presStyleCnt="5"/>
      <dgm:spPr/>
    </dgm:pt>
    <dgm:pt modelId="{A85DED53-EBF1-43F0-A183-4E6C78A803D0}" type="pres">
      <dgm:prSet presAssocID="{34DD99D6-3399-4DAE-AE25-577DEAC2D41A}" presName="text3" presStyleLbl="fgAcc3" presStyleIdx="0" presStyleCnt="5">
        <dgm:presLayoutVars>
          <dgm:chPref val="3"/>
        </dgm:presLayoutVars>
      </dgm:prSet>
      <dgm:spPr/>
    </dgm:pt>
    <dgm:pt modelId="{EC7D2820-A3A0-47B0-ADEF-039704010142}" type="pres">
      <dgm:prSet presAssocID="{34DD99D6-3399-4DAE-AE25-577DEAC2D41A}" presName="hierChild4" presStyleCnt="0"/>
      <dgm:spPr/>
    </dgm:pt>
    <dgm:pt modelId="{3E88E839-8FD8-45B6-989D-7B12E9E1BC3A}" type="pres">
      <dgm:prSet presAssocID="{D012F979-7590-4204-ACB6-65B643A009BE}" presName="Name10" presStyleLbl="parChTrans1D2" presStyleIdx="3" presStyleCnt="5"/>
      <dgm:spPr/>
    </dgm:pt>
    <dgm:pt modelId="{AD7292BD-506B-464C-AAAB-4C6602C1B5A6}" type="pres">
      <dgm:prSet presAssocID="{7770BE60-C2CA-42EA-8692-A5208E0ECD43}" presName="hierRoot2" presStyleCnt="0"/>
      <dgm:spPr/>
    </dgm:pt>
    <dgm:pt modelId="{412EF0AA-3FDB-4082-A634-6E25F1ED9718}" type="pres">
      <dgm:prSet presAssocID="{7770BE60-C2CA-42EA-8692-A5208E0ECD43}" presName="composite2" presStyleCnt="0"/>
      <dgm:spPr/>
    </dgm:pt>
    <dgm:pt modelId="{7BB4516E-63AF-401D-AE46-2B3A4497D1D3}" type="pres">
      <dgm:prSet presAssocID="{7770BE60-C2CA-42EA-8692-A5208E0ECD43}" presName="background2" presStyleLbl="node2" presStyleIdx="3" presStyleCnt="5"/>
      <dgm:spPr/>
    </dgm:pt>
    <dgm:pt modelId="{FCA9C8F6-B3BA-4937-BC7B-63DF9F573081}" type="pres">
      <dgm:prSet presAssocID="{7770BE60-C2CA-42EA-8692-A5208E0ECD43}" presName="text2" presStyleLbl="fgAcc2" presStyleIdx="3" presStyleCnt="5">
        <dgm:presLayoutVars>
          <dgm:chPref val="3"/>
        </dgm:presLayoutVars>
      </dgm:prSet>
      <dgm:spPr/>
    </dgm:pt>
    <dgm:pt modelId="{3016F5D9-5460-498C-BCA9-BABC16746A7F}" type="pres">
      <dgm:prSet presAssocID="{7770BE60-C2CA-42EA-8692-A5208E0ECD43}" presName="hierChild3" presStyleCnt="0"/>
      <dgm:spPr/>
    </dgm:pt>
    <dgm:pt modelId="{74587AD5-2035-416A-B1C2-47D9F5A804F3}" type="pres">
      <dgm:prSet presAssocID="{E39D33B9-6FDA-46F0-AD99-1C4AD1A8B697}" presName="Name17" presStyleLbl="parChTrans1D3" presStyleIdx="1" presStyleCnt="5"/>
      <dgm:spPr/>
    </dgm:pt>
    <dgm:pt modelId="{E73397B3-AADB-4107-AE2C-CA00AD254DD2}" type="pres">
      <dgm:prSet presAssocID="{311D9A20-9F99-4BEE-AEF1-DE6F5DA1FF2D}" presName="hierRoot3" presStyleCnt="0"/>
      <dgm:spPr/>
    </dgm:pt>
    <dgm:pt modelId="{C1459699-EDD0-4E40-9905-D865EC7EF428}" type="pres">
      <dgm:prSet presAssocID="{311D9A20-9F99-4BEE-AEF1-DE6F5DA1FF2D}" presName="composite3" presStyleCnt="0"/>
      <dgm:spPr/>
    </dgm:pt>
    <dgm:pt modelId="{16F6922F-4231-4BF4-9E6D-ED2D70600935}" type="pres">
      <dgm:prSet presAssocID="{311D9A20-9F99-4BEE-AEF1-DE6F5DA1FF2D}" presName="background3" presStyleLbl="node3" presStyleIdx="1" presStyleCnt="5"/>
      <dgm:spPr/>
    </dgm:pt>
    <dgm:pt modelId="{51EF346E-6054-4CC5-BDF3-963DA335E102}" type="pres">
      <dgm:prSet presAssocID="{311D9A20-9F99-4BEE-AEF1-DE6F5DA1FF2D}" presName="text3" presStyleLbl="fgAcc3" presStyleIdx="1" presStyleCnt="5">
        <dgm:presLayoutVars>
          <dgm:chPref val="3"/>
        </dgm:presLayoutVars>
      </dgm:prSet>
      <dgm:spPr/>
    </dgm:pt>
    <dgm:pt modelId="{3A9B30FF-48AF-485D-9470-7406BC2E4936}" type="pres">
      <dgm:prSet presAssocID="{311D9A20-9F99-4BEE-AEF1-DE6F5DA1FF2D}" presName="hierChild4" presStyleCnt="0"/>
      <dgm:spPr/>
    </dgm:pt>
    <dgm:pt modelId="{668B33A5-F333-4AC2-A25B-65F8C92DDD2F}" type="pres">
      <dgm:prSet presAssocID="{80ECC979-4530-4006-83C3-B3850F721121}" presName="Name10" presStyleLbl="parChTrans1D2" presStyleIdx="4" presStyleCnt="5"/>
      <dgm:spPr/>
    </dgm:pt>
    <dgm:pt modelId="{B7407FB8-06F6-4B26-8780-77EED5472695}" type="pres">
      <dgm:prSet presAssocID="{665E077C-4E50-46F1-A5E4-C11AF39CEEC9}" presName="hierRoot2" presStyleCnt="0"/>
      <dgm:spPr/>
    </dgm:pt>
    <dgm:pt modelId="{1509480F-EA53-4669-B139-AE8FEA02436C}" type="pres">
      <dgm:prSet presAssocID="{665E077C-4E50-46F1-A5E4-C11AF39CEEC9}" presName="composite2" presStyleCnt="0"/>
      <dgm:spPr/>
    </dgm:pt>
    <dgm:pt modelId="{3BE0BAEA-C122-4DBC-955F-92D68DAD342F}" type="pres">
      <dgm:prSet presAssocID="{665E077C-4E50-46F1-A5E4-C11AF39CEEC9}" presName="background2" presStyleLbl="node2" presStyleIdx="4" presStyleCnt="5"/>
      <dgm:spPr/>
    </dgm:pt>
    <dgm:pt modelId="{67CC9DD1-9FF5-4EC6-B4E6-EE82F2E8C3D3}" type="pres">
      <dgm:prSet presAssocID="{665E077C-4E50-46F1-A5E4-C11AF39CEEC9}" presName="text2" presStyleLbl="fgAcc2" presStyleIdx="4" presStyleCnt="5">
        <dgm:presLayoutVars>
          <dgm:chPref val="3"/>
        </dgm:presLayoutVars>
      </dgm:prSet>
      <dgm:spPr/>
    </dgm:pt>
    <dgm:pt modelId="{429A1313-D5F5-40C4-A187-1E9B03F5463E}" type="pres">
      <dgm:prSet presAssocID="{665E077C-4E50-46F1-A5E4-C11AF39CEEC9}" presName="hierChild3" presStyleCnt="0"/>
      <dgm:spPr/>
    </dgm:pt>
    <dgm:pt modelId="{5C4DCAF4-E01B-4173-979A-D8B92810D761}" type="pres">
      <dgm:prSet presAssocID="{6272869A-7807-493F-9912-070EB51E2B12}" presName="Name17" presStyleLbl="parChTrans1D3" presStyleIdx="2" presStyleCnt="5"/>
      <dgm:spPr/>
    </dgm:pt>
    <dgm:pt modelId="{328E9CCD-61FB-472C-B47D-EFF20D67BCEF}" type="pres">
      <dgm:prSet presAssocID="{AC539A4E-00C2-43E1-B665-968876B6B469}" presName="hierRoot3" presStyleCnt="0"/>
      <dgm:spPr/>
    </dgm:pt>
    <dgm:pt modelId="{914ECCE5-12F3-48BE-B7C6-054229ED3D89}" type="pres">
      <dgm:prSet presAssocID="{AC539A4E-00C2-43E1-B665-968876B6B469}" presName="composite3" presStyleCnt="0"/>
      <dgm:spPr/>
    </dgm:pt>
    <dgm:pt modelId="{F2FEF5A1-7CFB-4FAE-BF4F-5FB890CBD58A}" type="pres">
      <dgm:prSet presAssocID="{AC539A4E-00C2-43E1-B665-968876B6B469}" presName="background3" presStyleLbl="node3" presStyleIdx="2" presStyleCnt="5"/>
      <dgm:spPr/>
    </dgm:pt>
    <dgm:pt modelId="{EC650286-B6EC-4BE6-9157-1C73E678418A}" type="pres">
      <dgm:prSet presAssocID="{AC539A4E-00C2-43E1-B665-968876B6B469}" presName="text3" presStyleLbl="fgAcc3" presStyleIdx="2" presStyleCnt="5">
        <dgm:presLayoutVars>
          <dgm:chPref val="3"/>
        </dgm:presLayoutVars>
      </dgm:prSet>
      <dgm:spPr/>
    </dgm:pt>
    <dgm:pt modelId="{888EE1F9-158C-46E5-A071-4A4983AF0C14}" type="pres">
      <dgm:prSet presAssocID="{AC539A4E-00C2-43E1-B665-968876B6B469}" presName="hierChild4" presStyleCnt="0"/>
      <dgm:spPr/>
    </dgm:pt>
    <dgm:pt modelId="{4643E96D-F506-45C6-AA81-3CDBC3D2F9D8}" type="pres">
      <dgm:prSet presAssocID="{18F1867B-A6D4-42CA-BCF4-D48A8A1DCE66}" presName="Name17" presStyleLbl="parChTrans1D3" presStyleIdx="3" presStyleCnt="5"/>
      <dgm:spPr/>
    </dgm:pt>
    <dgm:pt modelId="{2CD70328-0BAA-439C-96E8-079954B0F099}" type="pres">
      <dgm:prSet presAssocID="{E675B0CF-E7F9-438F-B08D-C97A281A3E34}" presName="hierRoot3" presStyleCnt="0"/>
      <dgm:spPr/>
    </dgm:pt>
    <dgm:pt modelId="{8EC528E0-53A5-482A-A0FA-EEA5C84B4F72}" type="pres">
      <dgm:prSet presAssocID="{E675B0CF-E7F9-438F-B08D-C97A281A3E34}" presName="composite3" presStyleCnt="0"/>
      <dgm:spPr/>
    </dgm:pt>
    <dgm:pt modelId="{7104C8A4-77D1-4231-9D79-70C48542DA83}" type="pres">
      <dgm:prSet presAssocID="{E675B0CF-E7F9-438F-B08D-C97A281A3E34}" presName="background3" presStyleLbl="node3" presStyleIdx="3" presStyleCnt="5"/>
      <dgm:spPr/>
    </dgm:pt>
    <dgm:pt modelId="{C1E39052-692A-4CB5-B318-2B288CFAA711}" type="pres">
      <dgm:prSet presAssocID="{E675B0CF-E7F9-438F-B08D-C97A281A3E34}" presName="text3" presStyleLbl="fgAcc3" presStyleIdx="3" presStyleCnt="5">
        <dgm:presLayoutVars>
          <dgm:chPref val="3"/>
        </dgm:presLayoutVars>
      </dgm:prSet>
      <dgm:spPr/>
    </dgm:pt>
    <dgm:pt modelId="{8AFBE5A4-A611-4B34-A55B-E0523F3F158D}" type="pres">
      <dgm:prSet presAssocID="{E675B0CF-E7F9-438F-B08D-C97A281A3E34}" presName="hierChild4" presStyleCnt="0"/>
      <dgm:spPr/>
    </dgm:pt>
    <dgm:pt modelId="{D6FE57A0-CBB6-4AAE-9790-D919ECC27576}" type="pres">
      <dgm:prSet presAssocID="{8D3A01CB-7EDF-45D6-B856-8DE225098E7E}" presName="Name17" presStyleLbl="parChTrans1D3" presStyleIdx="4" presStyleCnt="5"/>
      <dgm:spPr/>
    </dgm:pt>
    <dgm:pt modelId="{1F879CC5-D354-4409-9E1A-DBAA141D9B61}" type="pres">
      <dgm:prSet presAssocID="{DE763C78-FF96-41C0-AE6B-01EA0C4D6FAC}" presName="hierRoot3" presStyleCnt="0"/>
      <dgm:spPr/>
    </dgm:pt>
    <dgm:pt modelId="{90A5DB9A-7215-4395-96A9-E4ABFEDB1D39}" type="pres">
      <dgm:prSet presAssocID="{DE763C78-FF96-41C0-AE6B-01EA0C4D6FAC}" presName="composite3" presStyleCnt="0"/>
      <dgm:spPr/>
    </dgm:pt>
    <dgm:pt modelId="{B76D427B-7035-4360-ACF3-A34B62DFBB79}" type="pres">
      <dgm:prSet presAssocID="{DE763C78-FF96-41C0-AE6B-01EA0C4D6FAC}" presName="background3" presStyleLbl="node3" presStyleIdx="4" presStyleCnt="5"/>
      <dgm:spPr/>
    </dgm:pt>
    <dgm:pt modelId="{BA0010BF-8314-4FAB-A570-15BBA8AAD92A}" type="pres">
      <dgm:prSet presAssocID="{DE763C78-FF96-41C0-AE6B-01EA0C4D6FAC}" presName="text3" presStyleLbl="fgAcc3" presStyleIdx="4" presStyleCnt="5">
        <dgm:presLayoutVars>
          <dgm:chPref val="3"/>
        </dgm:presLayoutVars>
      </dgm:prSet>
      <dgm:spPr/>
    </dgm:pt>
    <dgm:pt modelId="{843C6B15-1B59-46B1-9B56-33CA0EEEC856}" type="pres">
      <dgm:prSet presAssocID="{DE763C78-FF96-41C0-AE6B-01EA0C4D6FAC}" presName="hierChild4" presStyleCnt="0"/>
      <dgm:spPr/>
    </dgm:pt>
  </dgm:ptLst>
  <dgm:cxnLst>
    <dgm:cxn modelId="{D7C4FB05-A453-435D-B888-C08364A4A6E0}" type="presOf" srcId="{D82CF7CA-C123-4481-8220-7BB62C44285F}" destId="{95690B48-37FF-4279-B2EF-8AAA24766F2F}" srcOrd="0" destOrd="0" presId="urn:microsoft.com/office/officeart/2005/8/layout/hierarchy1"/>
    <dgm:cxn modelId="{61340606-8271-480E-9D84-245CF4D2BDB5}" type="presOf" srcId="{E39D33B9-6FDA-46F0-AD99-1C4AD1A8B697}" destId="{74587AD5-2035-416A-B1C2-47D9F5A804F3}" srcOrd="0" destOrd="0" presId="urn:microsoft.com/office/officeart/2005/8/layout/hierarchy1"/>
    <dgm:cxn modelId="{8E4BB914-0DB4-468D-B07D-B215CB6A5146}" type="presOf" srcId="{AC539A4E-00C2-43E1-B665-968876B6B469}" destId="{EC650286-B6EC-4BE6-9157-1C73E678418A}" srcOrd="0" destOrd="0" presId="urn:microsoft.com/office/officeart/2005/8/layout/hierarchy1"/>
    <dgm:cxn modelId="{1053152B-D08A-4F1E-9515-18C5B897F207}" type="presOf" srcId="{6272869A-7807-493F-9912-070EB51E2B12}" destId="{5C4DCAF4-E01B-4173-979A-D8B92810D761}" srcOrd="0" destOrd="0" presId="urn:microsoft.com/office/officeart/2005/8/layout/hierarchy1"/>
    <dgm:cxn modelId="{ECF13E3B-A977-406B-8045-466259416283}" type="presOf" srcId="{DE763C78-FF96-41C0-AE6B-01EA0C4D6FAC}" destId="{BA0010BF-8314-4FAB-A570-15BBA8AAD92A}" srcOrd="0" destOrd="0" presId="urn:microsoft.com/office/officeart/2005/8/layout/hierarchy1"/>
    <dgm:cxn modelId="{1C53F33C-D10A-49A5-8206-1CE260171A31}" srcId="{665E077C-4E50-46F1-A5E4-C11AF39CEEC9}" destId="{AC539A4E-00C2-43E1-B665-968876B6B469}" srcOrd="0" destOrd="0" parTransId="{6272869A-7807-493F-9912-070EB51E2B12}" sibTransId="{9925DC94-D142-4509-B02B-AF20BF6CEADF}"/>
    <dgm:cxn modelId="{DADE493F-52F9-463F-9C95-4E35FF5C1D45}" type="presOf" srcId="{8D3A01CB-7EDF-45D6-B856-8DE225098E7E}" destId="{D6FE57A0-CBB6-4AAE-9790-D919ECC27576}" srcOrd="0" destOrd="0" presId="urn:microsoft.com/office/officeart/2005/8/layout/hierarchy1"/>
    <dgm:cxn modelId="{B245BB5E-E96D-4302-88E9-5CF4C76CB8F5}" srcId="{C3321DA9-B4A4-46D6-BE19-388DCED2AFAA}" destId="{D82CF7CA-C123-4481-8220-7BB62C44285F}" srcOrd="0" destOrd="0" parTransId="{49FEDB5B-57F9-4AE3-8FC7-96162F20F402}" sibTransId="{FE729D36-7DAC-433E-B85F-8A4A09835A3D}"/>
    <dgm:cxn modelId="{8E793844-5119-40F8-941E-90578D8C1C1A}" type="presOf" srcId="{C3321DA9-B4A4-46D6-BE19-388DCED2AFAA}" destId="{A75EC1C1-0352-4463-86B0-D56777299E73}" srcOrd="0" destOrd="0" presId="urn:microsoft.com/office/officeart/2005/8/layout/hierarchy1"/>
    <dgm:cxn modelId="{E110A045-2FFF-4DD7-BC1A-D0F59173DFA7}" type="presOf" srcId="{311D9A20-9F99-4BEE-AEF1-DE6F5DA1FF2D}" destId="{51EF346E-6054-4CC5-BDF3-963DA335E102}" srcOrd="0" destOrd="0" presId="urn:microsoft.com/office/officeart/2005/8/layout/hierarchy1"/>
    <dgm:cxn modelId="{5E2FB545-B590-461B-9857-37CDA06252F0}" type="presOf" srcId="{EE55F652-3552-437B-B73E-559697A98479}" destId="{7BF01BE6-9777-407F-AC58-DCFD8236231F}" srcOrd="0" destOrd="0" presId="urn:microsoft.com/office/officeart/2005/8/layout/hierarchy1"/>
    <dgm:cxn modelId="{1960E949-D3E6-47D7-BDB2-160A66D8D179}" type="presOf" srcId="{5EE1A6DB-8535-4168-A99B-EA1BA0B2D14C}" destId="{878C0440-C150-4858-B618-165515D4DDFE}" srcOrd="0" destOrd="0" presId="urn:microsoft.com/office/officeart/2005/8/layout/hierarchy1"/>
    <dgm:cxn modelId="{7D5FA36A-3463-48D0-9868-3D8EE20C49F6}" type="presOf" srcId="{D012F979-7590-4204-ACB6-65B643A009BE}" destId="{3E88E839-8FD8-45B6-989D-7B12E9E1BC3A}" srcOrd="0" destOrd="0" presId="urn:microsoft.com/office/officeart/2005/8/layout/hierarchy1"/>
    <dgm:cxn modelId="{B7BA924C-8BD5-4B7E-A5F3-CF1566CB2B8C}" srcId="{D82CF7CA-C123-4481-8220-7BB62C44285F}" destId="{19160530-8C0E-4955-9368-294B63DCBE18}" srcOrd="2" destOrd="0" parTransId="{38EE1140-4F21-4697-BFF7-39A6037BBFD2}" sibTransId="{B00CF29F-303B-4D68-9199-254623E1EE87}"/>
    <dgm:cxn modelId="{F360AC4D-AD91-4B97-B3B1-4B4AEFEE5409}" type="presOf" srcId="{FC8FB861-EE58-49E2-A2F6-766EC5155F1C}" destId="{785399C3-FDA1-4554-A8FD-907AB09F2851}" srcOrd="0" destOrd="0" presId="urn:microsoft.com/office/officeart/2005/8/layout/hierarchy1"/>
    <dgm:cxn modelId="{E3D52E6E-8720-4CF6-BB21-10882BC25732}" type="presOf" srcId="{18F1867B-A6D4-42CA-BCF4-D48A8A1DCE66}" destId="{4643E96D-F506-45C6-AA81-3CDBC3D2F9D8}" srcOrd="0" destOrd="0" presId="urn:microsoft.com/office/officeart/2005/8/layout/hierarchy1"/>
    <dgm:cxn modelId="{EA168551-D24C-4DF7-B584-F8C9F28B290C}" srcId="{665E077C-4E50-46F1-A5E4-C11AF39CEEC9}" destId="{E675B0CF-E7F9-438F-B08D-C97A281A3E34}" srcOrd="1" destOrd="0" parTransId="{18F1867B-A6D4-42CA-BCF4-D48A8A1DCE66}" sibTransId="{82A5E6A4-D56A-410F-9ABA-66782008D343}"/>
    <dgm:cxn modelId="{F3755B53-A92D-4112-9822-D9C10B9BEB0F}" srcId="{7770BE60-C2CA-42EA-8692-A5208E0ECD43}" destId="{311D9A20-9F99-4BEE-AEF1-DE6F5DA1FF2D}" srcOrd="0" destOrd="0" parTransId="{E39D33B9-6FDA-46F0-AD99-1C4AD1A8B697}" sibTransId="{EF1F204D-34B0-4EB2-8869-5DFD61970644}"/>
    <dgm:cxn modelId="{64129F73-70F5-4220-8D8E-57C83A1C4667}" type="presOf" srcId="{34DD99D6-3399-4DAE-AE25-577DEAC2D41A}" destId="{A85DED53-EBF1-43F0-A183-4E6C78A803D0}" srcOrd="0" destOrd="0" presId="urn:microsoft.com/office/officeart/2005/8/layout/hierarchy1"/>
    <dgm:cxn modelId="{1E71E77C-6F00-43CC-84B7-6498F520A063}" srcId="{D82CF7CA-C123-4481-8220-7BB62C44285F}" destId="{7770BE60-C2CA-42EA-8692-A5208E0ECD43}" srcOrd="3" destOrd="0" parTransId="{D012F979-7590-4204-ACB6-65B643A009BE}" sibTransId="{69B5C6C8-0EB6-4F01-8D3B-7CF6BED8B493}"/>
    <dgm:cxn modelId="{DCF2298C-738A-45C1-9FF8-24BCA0C57021}" srcId="{D82CF7CA-C123-4481-8220-7BB62C44285F}" destId="{665E077C-4E50-46F1-A5E4-C11AF39CEEC9}" srcOrd="4" destOrd="0" parTransId="{80ECC979-4530-4006-83C3-B3850F721121}" sibTransId="{32D03972-3007-419A-99D7-01C2107BC185}"/>
    <dgm:cxn modelId="{E073F28C-2738-4547-9375-CE9E44C032AA}" srcId="{19160530-8C0E-4955-9368-294B63DCBE18}" destId="{34DD99D6-3399-4DAE-AE25-577DEAC2D41A}" srcOrd="0" destOrd="0" parTransId="{848C42ED-3680-428B-81CC-7AD024BE3980}" sibTransId="{854C71C0-8D25-4E36-AED3-6998A7413E8D}"/>
    <dgm:cxn modelId="{18FA4E91-2842-424C-9E05-D578281391F5}" type="presOf" srcId="{19160530-8C0E-4955-9368-294B63DCBE18}" destId="{EFBEC0F2-6457-42F3-9BDC-602FB286A564}" srcOrd="0" destOrd="0" presId="urn:microsoft.com/office/officeart/2005/8/layout/hierarchy1"/>
    <dgm:cxn modelId="{5F3E6FAB-DF49-4680-94E0-ECAEFF73F275}" type="presOf" srcId="{848C42ED-3680-428B-81CC-7AD024BE3980}" destId="{E3B1D590-F434-4079-805F-608184FFC8CF}" srcOrd="0" destOrd="0" presId="urn:microsoft.com/office/officeart/2005/8/layout/hierarchy1"/>
    <dgm:cxn modelId="{FC6DFAAD-2C99-4C18-8DE9-6E326193135B}" type="presOf" srcId="{80ECC979-4530-4006-83C3-B3850F721121}" destId="{668B33A5-F333-4AC2-A25B-65F8C92DDD2F}" srcOrd="0" destOrd="0" presId="urn:microsoft.com/office/officeart/2005/8/layout/hierarchy1"/>
    <dgm:cxn modelId="{A40E8BB0-F7B6-4690-A875-0CF59330E064}" type="presOf" srcId="{7770BE60-C2CA-42EA-8692-A5208E0ECD43}" destId="{FCA9C8F6-B3BA-4937-BC7B-63DF9F573081}" srcOrd="0" destOrd="0" presId="urn:microsoft.com/office/officeart/2005/8/layout/hierarchy1"/>
    <dgm:cxn modelId="{1FD314C2-E862-4017-B23A-E17480C4D482}" srcId="{D82CF7CA-C123-4481-8220-7BB62C44285F}" destId="{2ED04F6C-0842-4FF4-A1C7-4654C774778F}" srcOrd="1" destOrd="0" parTransId="{5EE1A6DB-8535-4168-A99B-EA1BA0B2D14C}" sibTransId="{DA7CB590-4588-4989-B487-2CF19317119A}"/>
    <dgm:cxn modelId="{A65289DD-AC62-4E8D-8A3B-D32B99D5D06D}" srcId="{665E077C-4E50-46F1-A5E4-C11AF39CEEC9}" destId="{DE763C78-FF96-41C0-AE6B-01EA0C4D6FAC}" srcOrd="2" destOrd="0" parTransId="{8D3A01CB-7EDF-45D6-B856-8DE225098E7E}" sibTransId="{EAC72285-7215-4DBD-BC1C-74BC82696CF1}"/>
    <dgm:cxn modelId="{E6B394E6-930F-4502-8BE7-F56C2C232A5A}" type="presOf" srcId="{38EE1140-4F21-4697-BFF7-39A6037BBFD2}" destId="{60178997-902C-4B54-B657-540C591D3C76}" srcOrd="0" destOrd="0" presId="urn:microsoft.com/office/officeart/2005/8/layout/hierarchy1"/>
    <dgm:cxn modelId="{3F90CDEC-0107-4C27-9B2A-407F47A06C41}" type="presOf" srcId="{E675B0CF-E7F9-438F-B08D-C97A281A3E34}" destId="{C1E39052-692A-4CB5-B318-2B288CFAA711}" srcOrd="0" destOrd="0" presId="urn:microsoft.com/office/officeart/2005/8/layout/hierarchy1"/>
    <dgm:cxn modelId="{323CD2F4-CC82-45E6-8212-CAA6A63CD072}" type="presOf" srcId="{665E077C-4E50-46F1-A5E4-C11AF39CEEC9}" destId="{67CC9DD1-9FF5-4EC6-B4E6-EE82F2E8C3D3}" srcOrd="0" destOrd="0" presId="urn:microsoft.com/office/officeart/2005/8/layout/hierarchy1"/>
    <dgm:cxn modelId="{A63377F9-4E21-41E3-AEC2-5AD5924808B1}" srcId="{D82CF7CA-C123-4481-8220-7BB62C44285F}" destId="{EE55F652-3552-437B-B73E-559697A98479}" srcOrd="0" destOrd="0" parTransId="{FC8FB861-EE58-49E2-A2F6-766EC5155F1C}" sibTransId="{8BBBE860-AE98-4D36-ABBE-0AA71255AC80}"/>
    <dgm:cxn modelId="{3AFF47FB-5B73-4A30-9366-3A51B3368513}" type="presOf" srcId="{2ED04F6C-0842-4FF4-A1C7-4654C774778F}" destId="{D9EAA5BA-BCEF-44AC-8454-C45694C0AFBB}" srcOrd="0" destOrd="0" presId="urn:microsoft.com/office/officeart/2005/8/layout/hierarchy1"/>
    <dgm:cxn modelId="{6A26247F-D4F6-425E-B2E2-5B5320A4D152}" type="presParOf" srcId="{A75EC1C1-0352-4463-86B0-D56777299E73}" destId="{7F0C24C6-6641-4D04-9B33-064964158E74}" srcOrd="0" destOrd="0" presId="urn:microsoft.com/office/officeart/2005/8/layout/hierarchy1"/>
    <dgm:cxn modelId="{10AE8941-2B8A-45C0-9B5E-296ECED5D438}" type="presParOf" srcId="{7F0C24C6-6641-4D04-9B33-064964158E74}" destId="{C00EB813-E3BE-4604-BD64-FA29CD8FA305}" srcOrd="0" destOrd="0" presId="urn:microsoft.com/office/officeart/2005/8/layout/hierarchy1"/>
    <dgm:cxn modelId="{7A752619-E1D7-4D35-A313-80604BB20658}" type="presParOf" srcId="{C00EB813-E3BE-4604-BD64-FA29CD8FA305}" destId="{FCD02A8E-1374-4790-BC07-DDA80B462BCE}" srcOrd="0" destOrd="0" presId="urn:microsoft.com/office/officeart/2005/8/layout/hierarchy1"/>
    <dgm:cxn modelId="{F0CE773D-B385-4833-AED8-79C4CCD370C6}" type="presParOf" srcId="{C00EB813-E3BE-4604-BD64-FA29CD8FA305}" destId="{95690B48-37FF-4279-B2EF-8AAA24766F2F}" srcOrd="1" destOrd="0" presId="urn:microsoft.com/office/officeart/2005/8/layout/hierarchy1"/>
    <dgm:cxn modelId="{72294083-9190-4E62-8356-40965D36B32A}" type="presParOf" srcId="{7F0C24C6-6641-4D04-9B33-064964158E74}" destId="{B8999755-BEF7-4D5C-B08C-1167746F26B6}" srcOrd="1" destOrd="0" presId="urn:microsoft.com/office/officeart/2005/8/layout/hierarchy1"/>
    <dgm:cxn modelId="{A624EE50-E6B7-4421-B69E-A9E4047DAC68}" type="presParOf" srcId="{B8999755-BEF7-4D5C-B08C-1167746F26B6}" destId="{785399C3-FDA1-4554-A8FD-907AB09F2851}" srcOrd="0" destOrd="0" presId="urn:microsoft.com/office/officeart/2005/8/layout/hierarchy1"/>
    <dgm:cxn modelId="{2C949B56-1442-4F81-A497-1C6147B549FE}" type="presParOf" srcId="{B8999755-BEF7-4D5C-B08C-1167746F26B6}" destId="{EE53A173-43D7-4514-8E23-157331ED1A77}" srcOrd="1" destOrd="0" presId="urn:microsoft.com/office/officeart/2005/8/layout/hierarchy1"/>
    <dgm:cxn modelId="{15A3AED3-3CAB-4E7B-BF74-BAD6726772CF}" type="presParOf" srcId="{EE53A173-43D7-4514-8E23-157331ED1A77}" destId="{22F096F5-BAD9-4FF6-B6C0-7C7B2D8C2CFF}" srcOrd="0" destOrd="0" presId="urn:microsoft.com/office/officeart/2005/8/layout/hierarchy1"/>
    <dgm:cxn modelId="{9B214656-7539-4A3F-95D5-D0BDBC5DA76F}" type="presParOf" srcId="{22F096F5-BAD9-4FF6-B6C0-7C7B2D8C2CFF}" destId="{7159571A-19D8-4723-8D5C-7A0EA7DACA8C}" srcOrd="0" destOrd="0" presId="urn:microsoft.com/office/officeart/2005/8/layout/hierarchy1"/>
    <dgm:cxn modelId="{8E521B15-6179-4CD7-83DF-AAD43CACC77B}" type="presParOf" srcId="{22F096F5-BAD9-4FF6-B6C0-7C7B2D8C2CFF}" destId="{7BF01BE6-9777-407F-AC58-DCFD8236231F}" srcOrd="1" destOrd="0" presId="urn:microsoft.com/office/officeart/2005/8/layout/hierarchy1"/>
    <dgm:cxn modelId="{C9FA6BDB-C052-4C03-8ADC-B13D2108FA46}" type="presParOf" srcId="{EE53A173-43D7-4514-8E23-157331ED1A77}" destId="{4B07B210-FF29-47ED-8FC3-BDBEE3A4BA7A}" srcOrd="1" destOrd="0" presId="urn:microsoft.com/office/officeart/2005/8/layout/hierarchy1"/>
    <dgm:cxn modelId="{F4380C93-A8AC-4F2C-92E9-0EF1795DFADC}" type="presParOf" srcId="{B8999755-BEF7-4D5C-B08C-1167746F26B6}" destId="{878C0440-C150-4858-B618-165515D4DDFE}" srcOrd="2" destOrd="0" presId="urn:microsoft.com/office/officeart/2005/8/layout/hierarchy1"/>
    <dgm:cxn modelId="{4077445E-1CC9-4D81-A023-66F3D5C493B4}" type="presParOf" srcId="{B8999755-BEF7-4D5C-B08C-1167746F26B6}" destId="{AF7BEFD2-0C00-4866-BE53-C50AD07E04AA}" srcOrd="3" destOrd="0" presId="urn:microsoft.com/office/officeart/2005/8/layout/hierarchy1"/>
    <dgm:cxn modelId="{9FAE8B74-9D96-45F1-87A2-87B0680A5F43}" type="presParOf" srcId="{AF7BEFD2-0C00-4866-BE53-C50AD07E04AA}" destId="{10036E17-8110-4E29-B540-4D4209E54CC8}" srcOrd="0" destOrd="0" presId="urn:microsoft.com/office/officeart/2005/8/layout/hierarchy1"/>
    <dgm:cxn modelId="{B4C98347-27CC-4B8E-8215-20160A40732D}" type="presParOf" srcId="{10036E17-8110-4E29-B540-4D4209E54CC8}" destId="{58623868-0BD8-44EC-876F-52FE13141159}" srcOrd="0" destOrd="0" presId="urn:microsoft.com/office/officeart/2005/8/layout/hierarchy1"/>
    <dgm:cxn modelId="{071924FF-2D2D-4355-9D51-E38D4CE330F2}" type="presParOf" srcId="{10036E17-8110-4E29-B540-4D4209E54CC8}" destId="{D9EAA5BA-BCEF-44AC-8454-C45694C0AFBB}" srcOrd="1" destOrd="0" presId="urn:microsoft.com/office/officeart/2005/8/layout/hierarchy1"/>
    <dgm:cxn modelId="{6BAF09EA-1DDA-4D99-B712-16F269892FAD}" type="presParOf" srcId="{AF7BEFD2-0C00-4866-BE53-C50AD07E04AA}" destId="{54E425DE-903C-4120-9A8B-7A094E8CEAEC}" srcOrd="1" destOrd="0" presId="urn:microsoft.com/office/officeart/2005/8/layout/hierarchy1"/>
    <dgm:cxn modelId="{A9DF4F26-0DAA-4483-AE42-324B42D35820}" type="presParOf" srcId="{B8999755-BEF7-4D5C-B08C-1167746F26B6}" destId="{60178997-902C-4B54-B657-540C591D3C76}" srcOrd="4" destOrd="0" presId="urn:microsoft.com/office/officeart/2005/8/layout/hierarchy1"/>
    <dgm:cxn modelId="{A90D4DB3-1E2A-4219-BC8C-2BFC3E5451C6}" type="presParOf" srcId="{B8999755-BEF7-4D5C-B08C-1167746F26B6}" destId="{CEBB63B1-070C-49A1-9A1E-D4BE4422BC5B}" srcOrd="5" destOrd="0" presId="urn:microsoft.com/office/officeart/2005/8/layout/hierarchy1"/>
    <dgm:cxn modelId="{F40B945D-0579-435F-88D9-03F5D5C2F6B1}" type="presParOf" srcId="{CEBB63B1-070C-49A1-9A1E-D4BE4422BC5B}" destId="{B6D7D996-EBCF-459E-BB47-6026BC7049F4}" srcOrd="0" destOrd="0" presId="urn:microsoft.com/office/officeart/2005/8/layout/hierarchy1"/>
    <dgm:cxn modelId="{107D8D10-1C93-49AF-A6C9-D7480AA9FD48}" type="presParOf" srcId="{B6D7D996-EBCF-459E-BB47-6026BC7049F4}" destId="{7B85A5C8-5BA5-49C4-A4AF-78481EE459C2}" srcOrd="0" destOrd="0" presId="urn:microsoft.com/office/officeart/2005/8/layout/hierarchy1"/>
    <dgm:cxn modelId="{F97679F4-E9D6-4651-8F6B-A8645B29F532}" type="presParOf" srcId="{B6D7D996-EBCF-459E-BB47-6026BC7049F4}" destId="{EFBEC0F2-6457-42F3-9BDC-602FB286A564}" srcOrd="1" destOrd="0" presId="urn:microsoft.com/office/officeart/2005/8/layout/hierarchy1"/>
    <dgm:cxn modelId="{4FE8AA3D-F7DD-459D-AA84-62D5DD2A64DD}" type="presParOf" srcId="{CEBB63B1-070C-49A1-9A1E-D4BE4422BC5B}" destId="{5AC5F6FF-34CD-4A0B-B0E7-33B70071D571}" srcOrd="1" destOrd="0" presId="urn:microsoft.com/office/officeart/2005/8/layout/hierarchy1"/>
    <dgm:cxn modelId="{3F75B820-C0B8-4426-91AD-A4EAAD13F064}" type="presParOf" srcId="{5AC5F6FF-34CD-4A0B-B0E7-33B70071D571}" destId="{E3B1D590-F434-4079-805F-608184FFC8CF}" srcOrd="0" destOrd="0" presId="urn:microsoft.com/office/officeart/2005/8/layout/hierarchy1"/>
    <dgm:cxn modelId="{A1E7737A-E2F5-4249-ADCC-4A2A8C2B9C73}" type="presParOf" srcId="{5AC5F6FF-34CD-4A0B-B0E7-33B70071D571}" destId="{72756A39-3DAE-4E03-BFD9-302E8F4E5A2E}" srcOrd="1" destOrd="0" presId="urn:microsoft.com/office/officeart/2005/8/layout/hierarchy1"/>
    <dgm:cxn modelId="{E228E8EE-9DCD-4223-9BE5-43BE49F5C973}" type="presParOf" srcId="{72756A39-3DAE-4E03-BFD9-302E8F4E5A2E}" destId="{DE18BCF0-FA80-4C5F-B828-38AF42033CC2}" srcOrd="0" destOrd="0" presId="urn:microsoft.com/office/officeart/2005/8/layout/hierarchy1"/>
    <dgm:cxn modelId="{316BCD57-E254-4F1C-8A7D-78B78AEAB9CA}" type="presParOf" srcId="{DE18BCF0-FA80-4C5F-B828-38AF42033CC2}" destId="{DB01BD5E-7E98-41D0-B1E3-20D8982D2C7F}" srcOrd="0" destOrd="0" presId="urn:microsoft.com/office/officeart/2005/8/layout/hierarchy1"/>
    <dgm:cxn modelId="{6EEEF627-3523-41A5-9977-4E2AD1044C66}" type="presParOf" srcId="{DE18BCF0-FA80-4C5F-B828-38AF42033CC2}" destId="{A85DED53-EBF1-43F0-A183-4E6C78A803D0}" srcOrd="1" destOrd="0" presId="urn:microsoft.com/office/officeart/2005/8/layout/hierarchy1"/>
    <dgm:cxn modelId="{B28120EB-860F-4129-9D09-EDECB9254D0D}" type="presParOf" srcId="{72756A39-3DAE-4E03-BFD9-302E8F4E5A2E}" destId="{EC7D2820-A3A0-47B0-ADEF-039704010142}" srcOrd="1" destOrd="0" presId="urn:microsoft.com/office/officeart/2005/8/layout/hierarchy1"/>
    <dgm:cxn modelId="{3786578E-1512-41BE-823B-9484B697B3A5}" type="presParOf" srcId="{B8999755-BEF7-4D5C-B08C-1167746F26B6}" destId="{3E88E839-8FD8-45B6-989D-7B12E9E1BC3A}" srcOrd="6" destOrd="0" presId="urn:microsoft.com/office/officeart/2005/8/layout/hierarchy1"/>
    <dgm:cxn modelId="{21046EB9-4FFC-46E8-BECB-41F8853C374C}" type="presParOf" srcId="{B8999755-BEF7-4D5C-B08C-1167746F26B6}" destId="{AD7292BD-506B-464C-AAAB-4C6602C1B5A6}" srcOrd="7" destOrd="0" presId="urn:microsoft.com/office/officeart/2005/8/layout/hierarchy1"/>
    <dgm:cxn modelId="{F33280DE-E247-41F6-8D38-5E0932F6F801}" type="presParOf" srcId="{AD7292BD-506B-464C-AAAB-4C6602C1B5A6}" destId="{412EF0AA-3FDB-4082-A634-6E25F1ED9718}" srcOrd="0" destOrd="0" presId="urn:microsoft.com/office/officeart/2005/8/layout/hierarchy1"/>
    <dgm:cxn modelId="{0D6109F9-3AF2-499B-BB87-C44588A12257}" type="presParOf" srcId="{412EF0AA-3FDB-4082-A634-6E25F1ED9718}" destId="{7BB4516E-63AF-401D-AE46-2B3A4497D1D3}" srcOrd="0" destOrd="0" presId="urn:microsoft.com/office/officeart/2005/8/layout/hierarchy1"/>
    <dgm:cxn modelId="{0E13F6D7-52F8-48A4-9BC5-B8AE740BAB9E}" type="presParOf" srcId="{412EF0AA-3FDB-4082-A634-6E25F1ED9718}" destId="{FCA9C8F6-B3BA-4937-BC7B-63DF9F573081}" srcOrd="1" destOrd="0" presId="urn:microsoft.com/office/officeart/2005/8/layout/hierarchy1"/>
    <dgm:cxn modelId="{D21C692E-E8E0-4DE3-B0A8-3BB6FE19E19E}" type="presParOf" srcId="{AD7292BD-506B-464C-AAAB-4C6602C1B5A6}" destId="{3016F5D9-5460-498C-BCA9-BABC16746A7F}" srcOrd="1" destOrd="0" presId="urn:microsoft.com/office/officeart/2005/8/layout/hierarchy1"/>
    <dgm:cxn modelId="{C523C966-BDE3-47E6-BF25-F0A8524568A9}" type="presParOf" srcId="{3016F5D9-5460-498C-BCA9-BABC16746A7F}" destId="{74587AD5-2035-416A-B1C2-47D9F5A804F3}" srcOrd="0" destOrd="0" presId="urn:microsoft.com/office/officeart/2005/8/layout/hierarchy1"/>
    <dgm:cxn modelId="{B30676A4-06F9-4B48-9F50-9C108CFC0A97}" type="presParOf" srcId="{3016F5D9-5460-498C-BCA9-BABC16746A7F}" destId="{E73397B3-AADB-4107-AE2C-CA00AD254DD2}" srcOrd="1" destOrd="0" presId="urn:microsoft.com/office/officeart/2005/8/layout/hierarchy1"/>
    <dgm:cxn modelId="{FE4C2C95-BE9F-4256-8022-7AB8272524C0}" type="presParOf" srcId="{E73397B3-AADB-4107-AE2C-CA00AD254DD2}" destId="{C1459699-EDD0-4E40-9905-D865EC7EF428}" srcOrd="0" destOrd="0" presId="urn:microsoft.com/office/officeart/2005/8/layout/hierarchy1"/>
    <dgm:cxn modelId="{BDBE84B6-DB0B-4412-8C29-445E1CD0A72F}" type="presParOf" srcId="{C1459699-EDD0-4E40-9905-D865EC7EF428}" destId="{16F6922F-4231-4BF4-9E6D-ED2D70600935}" srcOrd="0" destOrd="0" presId="urn:microsoft.com/office/officeart/2005/8/layout/hierarchy1"/>
    <dgm:cxn modelId="{2470989A-FFB9-4702-B406-FCBF86799496}" type="presParOf" srcId="{C1459699-EDD0-4E40-9905-D865EC7EF428}" destId="{51EF346E-6054-4CC5-BDF3-963DA335E102}" srcOrd="1" destOrd="0" presId="urn:microsoft.com/office/officeart/2005/8/layout/hierarchy1"/>
    <dgm:cxn modelId="{B3641769-096F-450A-9C85-BDDEFDFB9CC5}" type="presParOf" srcId="{E73397B3-AADB-4107-AE2C-CA00AD254DD2}" destId="{3A9B30FF-48AF-485D-9470-7406BC2E4936}" srcOrd="1" destOrd="0" presId="urn:microsoft.com/office/officeart/2005/8/layout/hierarchy1"/>
    <dgm:cxn modelId="{763EE49E-A25F-4394-BDA2-7282737A8902}" type="presParOf" srcId="{B8999755-BEF7-4D5C-B08C-1167746F26B6}" destId="{668B33A5-F333-4AC2-A25B-65F8C92DDD2F}" srcOrd="8" destOrd="0" presId="urn:microsoft.com/office/officeart/2005/8/layout/hierarchy1"/>
    <dgm:cxn modelId="{751D9D7D-1DAD-4131-8087-728F2FE791D6}" type="presParOf" srcId="{B8999755-BEF7-4D5C-B08C-1167746F26B6}" destId="{B7407FB8-06F6-4B26-8780-77EED5472695}" srcOrd="9" destOrd="0" presId="urn:microsoft.com/office/officeart/2005/8/layout/hierarchy1"/>
    <dgm:cxn modelId="{871C690A-C955-41A1-88BC-56465FA3BA2F}" type="presParOf" srcId="{B7407FB8-06F6-4B26-8780-77EED5472695}" destId="{1509480F-EA53-4669-B139-AE8FEA02436C}" srcOrd="0" destOrd="0" presId="urn:microsoft.com/office/officeart/2005/8/layout/hierarchy1"/>
    <dgm:cxn modelId="{E9AEE550-072C-4829-B0C1-3203A884E232}" type="presParOf" srcId="{1509480F-EA53-4669-B139-AE8FEA02436C}" destId="{3BE0BAEA-C122-4DBC-955F-92D68DAD342F}" srcOrd="0" destOrd="0" presId="urn:microsoft.com/office/officeart/2005/8/layout/hierarchy1"/>
    <dgm:cxn modelId="{6A1797A6-6F3E-4409-83BF-B001F552791F}" type="presParOf" srcId="{1509480F-EA53-4669-B139-AE8FEA02436C}" destId="{67CC9DD1-9FF5-4EC6-B4E6-EE82F2E8C3D3}" srcOrd="1" destOrd="0" presId="urn:microsoft.com/office/officeart/2005/8/layout/hierarchy1"/>
    <dgm:cxn modelId="{59F9120F-0694-407E-9E34-C8978004541A}" type="presParOf" srcId="{B7407FB8-06F6-4B26-8780-77EED5472695}" destId="{429A1313-D5F5-40C4-A187-1E9B03F5463E}" srcOrd="1" destOrd="0" presId="urn:microsoft.com/office/officeart/2005/8/layout/hierarchy1"/>
    <dgm:cxn modelId="{A2741770-DAD1-4493-B74B-63A1E0CB92BC}" type="presParOf" srcId="{429A1313-D5F5-40C4-A187-1E9B03F5463E}" destId="{5C4DCAF4-E01B-4173-979A-D8B92810D761}" srcOrd="0" destOrd="0" presId="urn:microsoft.com/office/officeart/2005/8/layout/hierarchy1"/>
    <dgm:cxn modelId="{E90BE28B-BB11-4A44-AB0D-A23FAC6E841E}" type="presParOf" srcId="{429A1313-D5F5-40C4-A187-1E9B03F5463E}" destId="{328E9CCD-61FB-472C-B47D-EFF20D67BCEF}" srcOrd="1" destOrd="0" presId="urn:microsoft.com/office/officeart/2005/8/layout/hierarchy1"/>
    <dgm:cxn modelId="{BB8033DF-3E29-419C-9ECA-CBA8D40F2F01}" type="presParOf" srcId="{328E9CCD-61FB-472C-B47D-EFF20D67BCEF}" destId="{914ECCE5-12F3-48BE-B7C6-054229ED3D89}" srcOrd="0" destOrd="0" presId="urn:microsoft.com/office/officeart/2005/8/layout/hierarchy1"/>
    <dgm:cxn modelId="{3BA82B94-0138-48F5-9148-68BEBB9D276C}" type="presParOf" srcId="{914ECCE5-12F3-48BE-B7C6-054229ED3D89}" destId="{F2FEF5A1-7CFB-4FAE-BF4F-5FB890CBD58A}" srcOrd="0" destOrd="0" presId="urn:microsoft.com/office/officeart/2005/8/layout/hierarchy1"/>
    <dgm:cxn modelId="{8A3B8749-F89B-48E0-9614-035159133FE1}" type="presParOf" srcId="{914ECCE5-12F3-48BE-B7C6-054229ED3D89}" destId="{EC650286-B6EC-4BE6-9157-1C73E678418A}" srcOrd="1" destOrd="0" presId="urn:microsoft.com/office/officeart/2005/8/layout/hierarchy1"/>
    <dgm:cxn modelId="{BA8AE8B2-D14C-4183-9350-E03DDECEB9AF}" type="presParOf" srcId="{328E9CCD-61FB-472C-B47D-EFF20D67BCEF}" destId="{888EE1F9-158C-46E5-A071-4A4983AF0C14}" srcOrd="1" destOrd="0" presId="urn:microsoft.com/office/officeart/2005/8/layout/hierarchy1"/>
    <dgm:cxn modelId="{8F977912-FAA9-4933-A6A3-402098D8A984}" type="presParOf" srcId="{429A1313-D5F5-40C4-A187-1E9B03F5463E}" destId="{4643E96D-F506-45C6-AA81-3CDBC3D2F9D8}" srcOrd="2" destOrd="0" presId="urn:microsoft.com/office/officeart/2005/8/layout/hierarchy1"/>
    <dgm:cxn modelId="{6475A322-F22C-4D39-AC72-40E52F90B984}" type="presParOf" srcId="{429A1313-D5F5-40C4-A187-1E9B03F5463E}" destId="{2CD70328-0BAA-439C-96E8-079954B0F099}" srcOrd="3" destOrd="0" presId="urn:microsoft.com/office/officeart/2005/8/layout/hierarchy1"/>
    <dgm:cxn modelId="{B5913E3F-20A6-4922-815A-183CA549D541}" type="presParOf" srcId="{2CD70328-0BAA-439C-96E8-079954B0F099}" destId="{8EC528E0-53A5-482A-A0FA-EEA5C84B4F72}" srcOrd="0" destOrd="0" presId="urn:microsoft.com/office/officeart/2005/8/layout/hierarchy1"/>
    <dgm:cxn modelId="{021CAE30-56AE-474B-8D02-DF1590F8B67F}" type="presParOf" srcId="{8EC528E0-53A5-482A-A0FA-EEA5C84B4F72}" destId="{7104C8A4-77D1-4231-9D79-70C48542DA83}" srcOrd="0" destOrd="0" presId="urn:microsoft.com/office/officeart/2005/8/layout/hierarchy1"/>
    <dgm:cxn modelId="{742AA122-A0DC-4CDC-811A-2C414D388A54}" type="presParOf" srcId="{8EC528E0-53A5-482A-A0FA-EEA5C84B4F72}" destId="{C1E39052-692A-4CB5-B318-2B288CFAA711}" srcOrd="1" destOrd="0" presId="urn:microsoft.com/office/officeart/2005/8/layout/hierarchy1"/>
    <dgm:cxn modelId="{D66F3AE1-A313-448E-8337-1ECC0DED91F4}" type="presParOf" srcId="{2CD70328-0BAA-439C-96E8-079954B0F099}" destId="{8AFBE5A4-A611-4B34-A55B-E0523F3F158D}" srcOrd="1" destOrd="0" presId="urn:microsoft.com/office/officeart/2005/8/layout/hierarchy1"/>
    <dgm:cxn modelId="{A48029B8-C883-4B9A-BEA3-596A6A0F3878}" type="presParOf" srcId="{429A1313-D5F5-40C4-A187-1E9B03F5463E}" destId="{D6FE57A0-CBB6-4AAE-9790-D919ECC27576}" srcOrd="4" destOrd="0" presId="urn:microsoft.com/office/officeart/2005/8/layout/hierarchy1"/>
    <dgm:cxn modelId="{B3A51D9A-F3D0-4851-849A-C07412257C86}" type="presParOf" srcId="{429A1313-D5F5-40C4-A187-1E9B03F5463E}" destId="{1F879CC5-D354-4409-9E1A-DBAA141D9B61}" srcOrd="5" destOrd="0" presId="urn:microsoft.com/office/officeart/2005/8/layout/hierarchy1"/>
    <dgm:cxn modelId="{5064D33D-31C1-44B9-8375-0BEB60CD7AE4}" type="presParOf" srcId="{1F879CC5-D354-4409-9E1A-DBAA141D9B61}" destId="{90A5DB9A-7215-4395-96A9-E4ABFEDB1D39}" srcOrd="0" destOrd="0" presId="urn:microsoft.com/office/officeart/2005/8/layout/hierarchy1"/>
    <dgm:cxn modelId="{B80C2556-F8D3-453B-8109-BA33A603731B}" type="presParOf" srcId="{90A5DB9A-7215-4395-96A9-E4ABFEDB1D39}" destId="{B76D427B-7035-4360-ACF3-A34B62DFBB79}" srcOrd="0" destOrd="0" presId="urn:microsoft.com/office/officeart/2005/8/layout/hierarchy1"/>
    <dgm:cxn modelId="{7857E159-D562-4E08-8692-D90380AB5019}" type="presParOf" srcId="{90A5DB9A-7215-4395-96A9-E4ABFEDB1D39}" destId="{BA0010BF-8314-4FAB-A570-15BBA8AAD92A}" srcOrd="1" destOrd="0" presId="urn:microsoft.com/office/officeart/2005/8/layout/hierarchy1"/>
    <dgm:cxn modelId="{E54C4F55-6B9B-4039-AD58-3134C300309A}" type="presParOf" srcId="{1F879CC5-D354-4409-9E1A-DBAA141D9B61}" destId="{843C6B15-1B59-46B1-9B56-33CA0EEEC856}"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3321DA9-B4A4-46D6-BE19-388DCED2AFAA}" type="doc">
      <dgm:prSet loTypeId="urn:microsoft.com/office/officeart/2005/8/layout/hierarchy1" loCatId="hierarchy" qsTypeId="urn:microsoft.com/office/officeart/2005/8/quickstyle/simple1" qsCatId="simple" csTypeId="urn:microsoft.com/office/officeart/2005/8/colors/colorful1" csCatId="colorful" phldr="1"/>
      <dgm:spPr/>
      <dgm:t>
        <a:bodyPr/>
        <a:lstStyle/>
        <a:p>
          <a:endParaRPr lang="en-US"/>
        </a:p>
      </dgm:t>
    </dgm:pt>
    <dgm:pt modelId="{D82CF7CA-C123-4481-8220-7BB62C44285F}">
      <dgm:prSet/>
      <dgm:spPr/>
      <dgm:t>
        <a:bodyPr/>
        <a:lstStyle/>
        <a:p>
          <a:r>
            <a:rPr lang="en-US" dirty="0"/>
            <a:t>Action Steps</a:t>
          </a:r>
        </a:p>
      </dgm:t>
    </dgm:pt>
    <dgm:pt modelId="{49FEDB5B-57F9-4AE3-8FC7-96162F20F402}" type="parTrans" cxnId="{B245BB5E-E96D-4302-88E9-5CF4C76CB8F5}">
      <dgm:prSet/>
      <dgm:spPr/>
      <dgm:t>
        <a:bodyPr/>
        <a:lstStyle/>
        <a:p>
          <a:endParaRPr lang="en-US"/>
        </a:p>
      </dgm:t>
    </dgm:pt>
    <dgm:pt modelId="{FE729D36-7DAC-433E-B85F-8A4A09835A3D}" type="sibTrans" cxnId="{B245BB5E-E96D-4302-88E9-5CF4C76CB8F5}">
      <dgm:prSet/>
      <dgm:spPr/>
      <dgm:t>
        <a:bodyPr/>
        <a:lstStyle/>
        <a:p>
          <a:endParaRPr lang="en-US"/>
        </a:p>
      </dgm:t>
    </dgm:pt>
    <dgm:pt modelId="{EE55F652-3552-437B-B73E-559697A98479}">
      <dgm:prSet/>
      <dgm:spPr/>
      <dgm:t>
        <a:bodyPr/>
        <a:lstStyle/>
        <a:p>
          <a:r>
            <a:rPr lang="en-US" dirty="0"/>
            <a:t>Facilitate Team Introductions</a:t>
          </a:r>
        </a:p>
      </dgm:t>
    </dgm:pt>
    <dgm:pt modelId="{FC8FB861-EE58-49E2-A2F6-766EC5155F1C}" type="parTrans" cxnId="{A63377F9-4E21-41E3-AEC2-5AD5924808B1}">
      <dgm:prSet/>
      <dgm:spPr/>
      <dgm:t>
        <a:bodyPr/>
        <a:lstStyle/>
        <a:p>
          <a:endParaRPr lang="en-US"/>
        </a:p>
      </dgm:t>
    </dgm:pt>
    <dgm:pt modelId="{8BBBE860-AE98-4D36-ABBE-0AA71255AC80}" type="sibTrans" cxnId="{A63377F9-4E21-41E3-AEC2-5AD5924808B1}">
      <dgm:prSet/>
      <dgm:spPr/>
      <dgm:t>
        <a:bodyPr/>
        <a:lstStyle/>
        <a:p>
          <a:endParaRPr lang="en-US"/>
        </a:p>
      </dgm:t>
    </dgm:pt>
    <dgm:pt modelId="{5372486E-E5C5-4619-8A5B-D2EB146C8B5D}">
      <dgm:prSet/>
      <dgm:spPr/>
      <dgm:t>
        <a:bodyPr/>
        <a:lstStyle/>
        <a:p>
          <a:r>
            <a:rPr lang="en-US" dirty="0"/>
            <a:t>Transparent Communication</a:t>
          </a:r>
        </a:p>
      </dgm:t>
    </dgm:pt>
    <dgm:pt modelId="{511B3741-C8B7-4F28-BEF6-F102CF2AC4CA}" type="parTrans" cxnId="{95167C8B-172D-488B-8348-9625957FE844}">
      <dgm:prSet/>
      <dgm:spPr/>
      <dgm:t>
        <a:bodyPr/>
        <a:lstStyle/>
        <a:p>
          <a:endParaRPr lang="en-US"/>
        </a:p>
      </dgm:t>
    </dgm:pt>
    <dgm:pt modelId="{A16F755D-7042-4032-BCC7-B4C734F71F03}" type="sibTrans" cxnId="{95167C8B-172D-488B-8348-9625957FE844}">
      <dgm:prSet/>
      <dgm:spPr/>
      <dgm:t>
        <a:bodyPr/>
        <a:lstStyle/>
        <a:p>
          <a:endParaRPr lang="en-US"/>
        </a:p>
      </dgm:t>
    </dgm:pt>
    <dgm:pt modelId="{1E240C62-D633-4F8D-8F47-48D14B39B269}">
      <dgm:prSet/>
      <dgm:spPr/>
      <dgm:t>
        <a:bodyPr/>
        <a:lstStyle/>
        <a:p>
          <a:r>
            <a:rPr lang="en-US" dirty="0"/>
            <a:t>Role Clarification and Skill Mapping</a:t>
          </a:r>
        </a:p>
      </dgm:t>
    </dgm:pt>
    <dgm:pt modelId="{CD06BDF9-0F54-42AF-B9AB-546B8BA36719}" type="parTrans" cxnId="{66022807-C5FF-4872-B9DE-6BDDF183BB28}">
      <dgm:prSet/>
      <dgm:spPr/>
      <dgm:t>
        <a:bodyPr/>
        <a:lstStyle/>
        <a:p>
          <a:endParaRPr lang="en-US"/>
        </a:p>
      </dgm:t>
    </dgm:pt>
    <dgm:pt modelId="{18D3E1F4-17D3-4182-B1B3-ED570E22DB04}" type="sibTrans" cxnId="{66022807-C5FF-4872-B9DE-6BDDF183BB28}">
      <dgm:prSet/>
      <dgm:spPr/>
      <dgm:t>
        <a:bodyPr/>
        <a:lstStyle/>
        <a:p>
          <a:endParaRPr lang="en-US"/>
        </a:p>
      </dgm:t>
    </dgm:pt>
    <dgm:pt modelId="{0E6DEEFF-C3FF-425C-94F5-7B5F8ED30EAF}">
      <dgm:prSet/>
      <dgm:spPr/>
      <dgm:t>
        <a:bodyPr/>
        <a:lstStyle/>
        <a:p>
          <a:r>
            <a:rPr lang="en-US" dirty="0"/>
            <a:t>Host in-person or virtual meet-and-greet sessions</a:t>
          </a:r>
        </a:p>
      </dgm:t>
    </dgm:pt>
    <dgm:pt modelId="{EBF5EB7A-0044-4EEB-8103-92E8CE1B2DE3}" type="parTrans" cxnId="{B977E6E5-E4A7-4EF7-9A29-899EC56970CF}">
      <dgm:prSet/>
      <dgm:spPr/>
      <dgm:t>
        <a:bodyPr/>
        <a:lstStyle/>
        <a:p>
          <a:endParaRPr lang="en-US"/>
        </a:p>
      </dgm:t>
    </dgm:pt>
    <dgm:pt modelId="{B5F6BC3B-C45A-42D4-B2BB-A977298D4B9B}" type="sibTrans" cxnId="{B977E6E5-E4A7-4EF7-9A29-899EC56970CF}">
      <dgm:prSet/>
      <dgm:spPr/>
      <dgm:t>
        <a:bodyPr/>
        <a:lstStyle/>
        <a:p>
          <a:endParaRPr lang="en-US"/>
        </a:p>
      </dgm:t>
    </dgm:pt>
    <dgm:pt modelId="{B236BA08-9C9F-4CB0-894C-185C6EE8B048}">
      <dgm:prSet/>
      <dgm:spPr/>
      <dgm:t>
        <a:bodyPr/>
        <a:lstStyle/>
        <a:p>
          <a:r>
            <a:rPr lang="en-US" dirty="0"/>
            <a:t>Provide Open Communication</a:t>
          </a:r>
        </a:p>
      </dgm:t>
    </dgm:pt>
    <dgm:pt modelId="{54CCE79E-B42F-478A-B3A8-70F683B39C15}" type="parTrans" cxnId="{F63E35BA-F225-41F7-89B3-44A75A9C5A2A}">
      <dgm:prSet/>
      <dgm:spPr/>
      <dgm:t>
        <a:bodyPr/>
        <a:lstStyle/>
        <a:p>
          <a:endParaRPr lang="en-US"/>
        </a:p>
      </dgm:t>
    </dgm:pt>
    <dgm:pt modelId="{48508F74-050C-4195-8A8C-CC6E88F86FF1}" type="sibTrans" cxnId="{F63E35BA-F225-41F7-89B3-44A75A9C5A2A}">
      <dgm:prSet/>
      <dgm:spPr/>
      <dgm:t>
        <a:bodyPr/>
        <a:lstStyle/>
        <a:p>
          <a:endParaRPr lang="en-US"/>
        </a:p>
      </dgm:t>
    </dgm:pt>
    <dgm:pt modelId="{773179BC-C74D-4701-BFC0-506426547D88}">
      <dgm:prSet/>
      <dgm:spPr/>
      <dgm:t>
        <a:bodyPr/>
        <a:lstStyle/>
        <a:p>
          <a:r>
            <a:rPr lang="en-US" dirty="0"/>
            <a:t>Use Ice-breakers and Team-building activities</a:t>
          </a:r>
        </a:p>
      </dgm:t>
    </dgm:pt>
    <dgm:pt modelId="{4F3EFB14-1038-401B-9FC2-8706EBB3DAFE}" type="parTrans" cxnId="{603482D6-3CD1-4832-91AA-FAF1C7DBD6B1}">
      <dgm:prSet/>
      <dgm:spPr/>
      <dgm:t>
        <a:bodyPr/>
        <a:lstStyle/>
        <a:p>
          <a:endParaRPr lang="en-US"/>
        </a:p>
      </dgm:t>
    </dgm:pt>
    <dgm:pt modelId="{C1D17266-C65D-4751-A25D-716297AC999C}" type="sibTrans" cxnId="{603482D6-3CD1-4832-91AA-FAF1C7DBD6B1}">
      <dgm:prSet/>
      <dgm:spPr/>
      <dgm:t>
        <a:bodyPr/>
        <a:lstStyle/>
        <a:p>
          <a:endParaRPr lang="en-US"/>
        </a:p>
      </dgm:t>
    </dgm:pt>
    <dgm:pt modelId="{CC2F85F5-BB7F-47D8-BB25-BD6293A8944F}">
      <dgm:prSet/>
      <dgm:spPr/>
      <dgm:t>
        <a:bodyPr/>
        <a:lstStyle/>
        <a:p>
          <a:r>
            <a:rPr lang="en-US" dirty="0"/>
            <a:t>Schedule regular meetings</a:t>
          </a:r>
        </a:p>
      </dgm:t>
    </dgm:pt>
    <dgm:pt modelId="{9C564B62-31C9-4479-903D-4609CCF9A04D}" type="parTrans" cxnId="{A1E10167-6A05-4CF5-8C4E-DB92B6165756}">
      <dgm:prSet/>
      <dgm:spPr/>
      <dgm:t>
        <a:bodyPr/>
        <a:lstStyle/>
        <a:p>
          <a:endParaRPr lang="en-US"/>
        </a:p>
      </dgm:t>
    </dgm:pt>
    <dgm:pt modelId="{27D33786-64D6-4DC2-AB39-63EBC8AD4DC6}" type="sibTrans" cxnId="{A1E10167-6A05-4CF5-8C4E-DB92B6165756}">
      <dgm:prSet/>
      <dgm:spPr/>
      <dgm:t>
        <a:bodyPr/>
        <a:lstStyle/>
        <a:p>
          <a:endParaRPr lang="en-US"/>
        </a:p>
      </dgm:t>
    </dgm:pt>
    <dgm:pt modelId="{18493266-4573-4963-88ED-FD05AD60D076}">
      <dgm:prSet/>
      <dgm:spPr/>
      <dgm:t>
        <a:bodyPr/>
        <a:lstStyle/>
        <a:p>
          <a:r>
            <a:rPr lang="en-US" dirty="0"/>
            <a:t>Provide Written Communication</a:t>
          </a:r>
        </a:p>
      </dgm:t>
    </dgm:pt>
    <dgm:pt modelId="{C61C7422-5AE3-46A7-AC8D-68557CE1ED52}" type="parTrans" cxnId="{E2514A84-E59E-404A-9EFF-9C4A7D34014F}">
      <dgm:prSet/>
      <dgm:spPr/>
      <dgm:t>
        <a:bodyPr/>
        <a:lstStyle/>
        <a:p>
          <a:endParaRPr lang="en-US"/>
        </a:p>
      </dgm:t>
    </dgm:pt>
    <dgm:pt modelId="{47CFB4CD-3AF9-497F-993B-0572F68E7F18}" type="sibTrans" cxnId="{E2514A84-E59E-404A-9EFF-9C4A7D34014F}">
      <dgm:prSet/>
      <dgm:spPr/>
      <dgm:t>
        <a:bodyPr/>
        <a:lstStyle/>
        <a:p>
          <a:endParaRPr lang="en-US"/>
        </a:p>
      </dgm:t>
    </dgm:pt>
    <dgm:pt modelId="{14FDBF79-ADE3-4C22-85D6-0665EE62338E}">
      <dgm:prSet/>
      <dgm:spPr/>
      <dgm:t>
        <a:bodyPr/>
        <a:lstStyle/>
        <a:p>
          <a:r>
            <a:rPr lang="en-US" dirty="0"/>
            <a:t>Assign roles based on strengths</a:t>
          </a:r>
        </a:p>
      </dgm:t>
    </dgm:pt>
    <dgm:pt modelId="{A6812C56-2D3A-4A43-BB10-BFD50F580717}" type="parTrans" cxnId="{04D0A85D-7EA3-46F1-9377-5B115894854B}">
      <dgm:prSet/>
      <dgm:spPr/>
      <dgm:t>
        <a:bodyPr/>
        <a:lstStyle/>
        <a:p>
          <a:endParaRPr lang="en-US"/>
        </a:p>
      </dgm:t>
    </dgm:pt>
    <dgm:pt modelId="{C28AEF9B-C6B8-4CDB-A366-F8AA0AE7346B}" type="sibTrans" cxnId="{04D0A85D-7EA3-46F1-9377-5B115894854B}">
      <dgm:prSet/>
      <dgm:spPr/>
      <dgm:t>
        <a:bodyPr/>
        <a:lstStyle/>
        <a:p>
          <a:endParaRPr lang="en-US"/>
        </a:p>
      </dgm:t>
    </dgm:pt>
    <dgm:pt modelId="{CBAF60EC-67B3-45DF-A4E7-CF19EDD8033E}">
      <dgm:prSet/>
      <dgm:spPr/>
      <dgm:t>
        <a:bodyPr/>
        <a:lstStyle/>
        <a:p>
          <a:r>
            <a:rPr lang="en-US" dirty="0"/>
            <a:t>Cross-Training Opportunities </a:t>
          </a:r>
        </a:p>
      </dgm:t>
    </dgm:pt>
    <dgm:pt modelId="{D0217F15-505E-4171-8CFA-A2DA59FF3D17}" type="parTrans" cxnId="{DB9BC3CD-C253-44A6-985E-3F4EE2AEFEAB}">
      <dgm:prSet/>
      <dgm:spPr/>
      <dgm:t>
        <a:bodyPr/>
        <a:lstStyle/>
        <a:p>
          <a:endParaRPr lang="en-US"/>
        </a:p>
      </dgm:t>
    </dgm:pt>
    <dgm:pt modelId="{DE099E6E-9DE2-48F4-859E-DAFD85A86855}" type="sibTrans" cxnId="{DB9BC3CD-C253-44A6-985E-3F4EE2AEFEAB}">
      <dgm:prSet/>
      <dgm:spPr/>
      <dgm:t>
        <a:bodyPr/>
        <a:lstStyle/>
        <a:p>
          <a:endParaRPr lang="en-US"/>
        </a:p>
      </dgm:t>
    </dgm:pt>
    <dgm:pt modelId="{64909676-D9C1-4384-A506-8783540B8A87}" type="pres">
      <dgm:prSet presAssocID="{C3321DA9-B4A4-46D6-BE19-388DCED2AFAA}" presName="hierChild1" presStyleCnt="0">
        <dgm:presLayoutVars>
          <dgm:chPref val="1"/>
          <dgm:dir/>
          <dgm:animOne val="branch"/>
          <dgm:animLvl val="lvl"/>
          <dgm:resizeHandles/>
        </dgm:presLayoutVars>
      </dgm:prSet>
      <dgm:spPr/>
    </dgm:pt>
    <dgm:pt modelId="{AD78D3FF-DD95-4B8D-92E3-3EB093C9C705}" type="pres">
      <dgm:prSet presAssocID="{D82CF7CA-C123-4481-8220-7BB62C44285F}" presName="hierRoot1" presStyleCnt="0"/>
      <dgm:spPr/>
    </dgm:pt>
    <dgm:pt modelId="{D03D19B1-D9EF-4390-976F-FB4DD332B869}" type="pres">
      <dgm:prSet presAssocID="{D82CF7CA-C123-4481-8220-7BB62C44285F}" presName="composite" presStyleCnt="0"/>
      <dgm:spPr/>
    </dgm:pt>
    <dgm:pt modelId="{E7EF7334-63B8-4C70-B602-DA071A57F52C}" type="pres">
      <dgm:prSet presAssocID="{D82CF7CA-C123-4481-8220-7BB62C44285F}" presName="background" presStyleLbl="node0" presStyleIdx="0" presStyleCnt="1"/>
      <dgm:spPr/>
    </dgm:pt>
    <dgm:pt modelId="{BC8B9FF0-DCC3-4A76-A441-BE5AF3AC1DF2}" type="pres">
      <dgm:prSet presAssocID="{D82CF7CA-C123-4481-8220-7BB62C44285F}" presName="text" presStyleLbl="fgAcc0" presStyleIdx="0" presStyleCnt="1" custLinFactNeighborX="800" custLinFactNeighborY="-2518">
        <dgm:presLayoutVars>
          <dgm:chPref val="3"/>
        </dgm:presLayoutVars>
      </dgm:prSet>
      <dgm:spPr/>
    </dgm:pt>
    <dgm:pt modelId="{9BA90B2F-80D8-4128-B410-A8790AE62F1A}" type="pres">
      <dgm:prSet presAssocID="{D82CF7CA-C123-4481-8220-7BB62C44285F}" presName="hierChild2" presStyleCnt="0"/>
      <dgm:spPr/>
    </dgm:pt>
    <dgm:pt modelId="{C3CCC05F-DCF2-4366-9C01-610741BDA9B9}" type="pres">
      <dgm:prSet presAssocID="{FC8FB861-EE58-49E2-A2F6-766EC5155F1C}" presName="Name10" presStyleLbl="parChTrans1D2" presStyleIdx="0" presStyleCnt="3"/>
      <dgm:spPr/>
    </dgm:pt>
    <dgm:pt modelId="{41DE1135-5F43-4332-9979-3E723B92C27F}" type="pres">
      <dgm:prSet presAssocID="{EE55F652-3552-437B-B73E-559697A98479}" presName="hierRoot2" presStyleCnt="0"/>
      <dgm:spPr/>
    </dgm:pt>
    <dgm:pt modelId="{7841CB0F-3E81-442A-9C79-32849FA6CF48}" type="pres">
      <dgm:prSet presAssocID="{EE55F652-3552-437B-B73E-559697A98479}" presName="composite2" presStyleCnt="0"/>
      <dgm:spPr/>
    </dgm:pt>
    <dgm:pt modelId="{AB0AD864-B2B9-4776-AEAD-C0A7BC9C7D04}" type="pres">
      <dgm:prSet presAssocID="{EE55F652-3552-437B-B73E-559697A98479}" presName="background2" presStyleLbl="node2" presStyleIdx="0" presStyleCnt="3"/>
      <dgm:spPr/>
    </dgm:pt>
    <dgm:pt modelId="{B276BD66-18CF-4C21-BE6F-0554CBDD27A2}" type="pres">
      <dgm:prSet presAssocID="{EE55F652-3552-437B-B73E-559697A98479}" presName="text2" presStyleLbl="fgAcc2" presStyleIdx="0" presStyleCnt="3">
        <dgm:presLayoutVars>
          <dgm:chPref val="3"/>
        </dgm:presLayoutVars>
      </dgm:prSet>
      <dgm:spPr/>
    </dgm:pt>
    <dgm:pt modelId="{2BF02D9B-DECF-4784-8073-219D1B5D4095}" type="pres">
      <dgm:prSet presAssocID="{EE55F652-3552-437B-B73E-559697A98479}" presName="hierChild3" presStyleCnt="0"/>
      <dgm:spPr/>
    </dgm:pt>
    <dgm:pt modelId="{35C2EF7D-65CA-4FDF-9E10-730BAB8AFCF5}" type="pres">
      <dgm:prSet presAssocID="{EBF5EB7A-0044-4EEB-8103-92E8CE1B2DE3}" presName="Name17" presStyleLbl="parChTrans1D3" presStyleIdx="0" presStyleCnt="7"/>
      <dgm:spPr/>
    </dgm:pt>
    <dgm:pt modelId="{DD67830F-3F96-4BB8-A9E0-B3D77B8D4192}" type="pres">
      <dgm:prSet presAssocID="{0E6DEEFF-C3FF-425C-94F5-7B5F8ED30EAF}" presName="hierRoot3" presStyleCnt="0"/>
      <dgm:spPr/>
    </dgm:pt>
    <dgm:pt modelId="{38A25DF8-32F0-48DF-89EC-F35F26A7B6D7}" type="pres">
      <dgm:prSet presAssocID="{0E6DEEFF-C3FF-425C-94F5-7B5F8ED30EAF}" presName="composite3" presStyleCnt="0"/>
      <dgm:spPr/>
    </dgm:pt>
    <dgm:pt modelId="{FF1665EE-5389-4D9E-B8E9-D8C93E9FA0B7}" type="pres">
      <dgm:prSet presAssocID="{0E6DEEFF-C3FF-425C-94F5-7B5F8ED30EAF}" presName="background3" presStyleLbl="node3" presStyleIdx="0" presStyleCnt="7"/>
      <dgm:spPr/>
    </dgm:pt>
    <dgm:pt modelId="{431045B1-B1D8-455C-8EF6-9D21AB8D3F30}" type="pres">
      <dgm:prSet presAssocID="{0E6DEEFF-C3FF-425C-94F5-7B5F8ED30EAF}" presName="text3" presStyleLbl="fgAcc3" presStyleIdx="0" presStyleCnt="7">
        <dgm:presLayoutVars>
          <dgm:chPref val="3"/>
        </dgm:presLayoutVars>
      </dgm:prSet>
      <dgm:spPr/>
    </dgm:pt>
    <dgm:pt modelId="{38037B9D-A788-4303-83B3-F57953D21C35}" type="pres">
      <dgm:prSet presAssocID="{0E6DEEFF-C3FF-425C-94F5-7B5F8ED30EAF}" presName="hierChild4" presStyleCnt="0"/>
      <dgm:spPr/>
    </dgm:pt>
    <dgm:pt modelId="{637C4112-093A-4CCC-966C-0BB917F1FAB4}" type="pres">
      <dgm:prSet presAssocID="{54CCE79E-B42F-478A-B3A8-70F683B39C15}" presName="Name17" presStyleLbl="parChTrans1D3" presStyleIdx="1" presStyleCnt="7"/>
      <dgm:spPr/>
    </dgm:pt>
    <dgm:pt modelId="{2A60AE68-FFCB-47C9-B4BC-81128E52285D}" type="pres">
      <dgm:prSet presAssocID="{B236BA08-9C9F-4CB0-894C-185C6EE8B048}" presName="hierRoot3" presStyleCnt="0"/>
      <dgm:spPr/>
    </dgm:pt>
    <dgm:pt modelId="{E5514FB5-EA2A-4D73-9817-DACC4D9D22A4}" type="pres">
      <dgm:prSet presAssocID="{B236BA08-9C9F-4CB0-894C-185C6EE8B048}" presName="composite3" presStyleCnt="0"/>
      <dgm:spPr/>
    </dgm:pt>
    <dgm:pt modelId="{29C438CE-A81B-41FF-A107-B1C074D8F57E}" type="pres">
      <dgm:prSet presAssocID="{B236BA08-9C9F-4CB0-894C-185C6EE8B048}" presName="background3" presStyleLbl="node3" presStyleIdx="1" presStyleCnt="7"/>
      <dgm:spPr/>
    </dgm:pt>
    <dgm:pt modelId="{608BBB5E-BB33-4975-98C6-21A103E053D3}" type="pres">
      <dgm:prSet presAssocID="{B236BA08-9C9F-4CB0-894C-185C6EE8B048}" presName="text3" presStyleLbl="fgAcc3" presStyleIdx="1" presStyleCnt="7">
        <dgm:presLayoutVars>
          <dgm:chPref val="3"/>
        </dgm:presLayoutVars>
      </dgm:prSet>
      <dgm:spPr/>
    </dgm:pt>
    <dgm:pt modelId="{660DC26C-4B2A-41F1-954B-83900FAFFC92}" type="pres">
      <dgm:prSet presAssocID="{B236BA08-9C9F-4CB0-894C-185C6EE8B048}" presName="hierChild4" presStyleCnt="0"/>
      <dgm:spPr/>
    </dgm:pt>
    <dgm:pt modelId="{5970ACAB-7198-43BC-B630-FAA7342E3C7A}" type="pres">
      <dgm:prSet presAssocID="{4F3EFB14-1038-401B-9FC2-8706EBB3DAFE}" presName="Name17" presStyleLbl="parChTrans1D3" presStyleIdx="2" presStyleCnt="7"/>
      <dgm:spPr/>
    </dgm:pt>
    <dgm:pt modelId="{6D46791C-75B9-445D-9D6C-81DC4BC6C801}" type="pres">
      <dgm:prSet presAssocID="{773179BC-C74D-4701-BFC0-506426547D88}" presName="hierRoot3" presStyleCnt="0"/>
      <dgm:spPr/>
    </dgm:pt>
    <dgm:pt modelId="{602DD928-2FFA-4B6A-8C52-9B637708104B}" type="pres">
      <dgm:prSet presAssocID="{773179BC-C74D-4701-BFC0-506426547D88}" presName="composite3" presStyleCnt="0"/>
      <dgm:spPr/>
    </dgm:pt>
    <dgm:pt modelId="{A46A4D74-1ACC-4BCE-B8F4-42F661B7A296}" type="pres">
      <dgm:prSet presAssocID="{773179BC-C74D-4701-BFC0-506426547D88}" presName="background3" presStyleLbl="node3" presStyleIdx="2" presStyleCnt="7"/>
      <dgm:spPr/>
    </dgm:pt>
    <dgm:pt modelId="{0FF451F3-4C68-40BF-8749-EA1BF1D04AD3}" type="pres">
      <dgm:prSet presAssocID="{773179BC-C74D-4701-BFC0-506426547D88}" presName="text3" presStyleLbl="fgAcc3" presStyleIdx="2" presStyleCnt="7">
        <dgm:presLayoutVars>
          <dgm:chPref val="3"/>
        </dgm:presLayoutVars>
      </dgm:prSet>
      <dgm:spPr/>
    </dgm:pt>
    <dgm:pt modelId="{5A03FE55-2ECD-4BFF-83C4-62BCA3D7E6A6}" type="pres">
      <dgm:prSet presAssocID="{773179BC-C74D-4701-BFC0-506426547D88}" presName="hierChild4" presStyleCnt="0"/>
      <dgm:spPr/>
    </dgm:pt>
    <dgm:pt modelId="{FEE12D42-6E94-4268-BAF3-D155C2457E88}" type="pres">
      <dgm:prSet presAssocID="{511B3741-C8B7-4F28-BEF6-F102CF2AC4CA}" presName="Name10" presStyleLbl="parChTrans1D2" presStyleIdx="1" presStyleCnt="3"/>
      <dgm:spPr/>
    </dgm:pt>
    <dgm:pt modelId="{ACA08AC8-0570-4954-A5DE-73ADE519F1D3}" type="pres">
      <dgm:prSet presAssocID="{5372486E-E5C5-4619-8A5B-D2EB146C8B5D}" presName="hierRoot2" presStyleCnt="0"/>
      <dgm:spPr/>
    </dgm:pt>
    <dgm:pt modelId="{7A797767-4B87-43C5-85B5-D6191CEF2011}" type="pres">
      <dgm:prSet presAssocID="{5372486E-E5C5-4619-8A5B-D2EB146C8B5D}" presName="composite2" presStyleCnt="0"/>
      <dgm:spPr/>
    </dgm:pt>
    <dgm:pt modelId="{A47E4823-AFE7-4B9D-8708-F05CD60EF5F4}" type="pres">
      <dgm:prSet presAssocID="{5372486E-E5C5-4619-8A5B-D2EB146C8B5D}" presName="background2" presStyleLbl="node2" presStyleIdx="1" presStyleCnt="3"/>
      <dgm:spPr/>
    </dgm:pt>
    <dgm:pt modelId="{0C3EDC16-342F-438B-A5DF-E668FD2E492E}" type="pres">
      <dgm:prSet presAssocID="{5372486E-E5C5-4619-8A5B-D2EB146C8B5D}" presName="text2" presStyleLbl="fgAcc2" presStyleIdx="1" presStyleCnt="3">
        <dgm:presLayoutVars>
          <dgm:chPref val="3"/>
        </dgm:presLayoutVars>
      </dgm:prSet>
      <dgm:spPr/>
    </dgm:pt>
    <dgm:pt modelId="{A50FB4AC-F094-43F7-AA09-80CA4865D879}" type="pres">
      <dgm:prSet presAssocID="{5372486E-E5C5-4619-8A5B-D2EB146C8B5D}" presName="hierChild3" presStyleCnt="0"/>
      <dgm:spPr/>
    </dgm:pt>
    <dgm:pt modelId="{CFF87DC0-B270-49EF-9974-982371615F3D}" type="pres">
      <dgm:prSet presAssocID="{9C564B62-31C9-4479-903D-4609CCF9A04D}" presName="Name17" presStyleLbl="parChTrans1D3" presStyleIdx="3" presStyleCnt="7"/>
      <dgm:spPr/>
    </dgm:pt>
    <dgm:pt modelId="{CDC83D3E-8486-4C93-B256-BB022269F9B6}" type="pres">
      <dgm:prSet presAssocID="{CC2F85F5-BB7F-47D8-BB25-BD6293A8944F}" presName="hierRoot3" presStyleCnt="0"/>
      <dgm:spPr/>
    </dgm:pt>
    <dgm:pt modelId="{6FE19C6E-F4B8-476E-A0BC-FDEC79EAD701}" type="pres">
      <dgm:prSet presAssocID="{CC2F85F5-BB7F-47D8-BB25-BD6293A8944F}" presName="composite3" presStyleCnt="0"/>
      <dgm:spPr/>
    </dgm:pt>
    <dgm:pt modelId="{45E7FED9-1E45-4B23-A72A-E983B0299472}" type="pres">
      <dgm:prSet presAssocID="{CC2F85F5-BB7F-47D8-BB25-BD6293A8944F}" presName="background3" presStyleLbl="node3" presStyleIdx="3" presStyleCnt="7"/>
      <dgm:spPr/>
    </dgm:pt>
    <dgm:pt modelId="{0D7D5F4C-A5EA-477A-B6B0-C6EF4A2247D6}" type="pres">
      <dgm:prSet presAssocID="{CC2F85F5-BB7F-47D8-BB25-BD6293A8944F}" presName="text3" presStyleLbl="fgAcc3" presStyleIdx="3" presStyleCnt="7">
        <dgm:presLayoutVars>
          <dgm:chPref val="3"/>
        </dgm:presLayoutVars>
      </dgm:prSet>
      <dgm:spPr/>
    </dgm:pt>
    <dgm:pt modelId="{58C9CDC5-D926-40BA-97F8-FD6B13595C2C}" type="pres">
      <dgm:prSet presAssocID="{CC2F85F5-BB7F-47D8-BB25-BD6293A8944F}" presName="hierChild4" presStyleCnt="0"/>
      <dgm:spPr/>
    </dgm:pt>
    <dgm:pt modelId="{AD0E0BA8-4C0B-4C15-A0A5-D82F3C365402}" type="pres">
      <dgm:prSet presAssocID="{C61C7422-5AE3-46A7-AC8D-68557CE1ED52}" presName="Name17" presStyleLbl="parChTrans1D3" presStyleIdx="4" presStyleCnt="7"/>
      <dgm:spPr/>
    </dgm:pt>
    <dgm:pt modelId="{CF08FEFA-0B42-4BD4-AAB7-E6DA05EDF4C1}" type="pres">
      <dgm:prSet presAssocID="{18493266-4573-4963-88ED-FD05AD60D076}" presName="hierRoot3" presStyleCnt="0"/>
      <dgm:spPr/>
    </dgm:pt>
    <dgm:pt modelId="{5E73C5FE-BC54-4BCB-86ED-C92852A1CDD6}" type="pres">
      <dgm:prSet presAssocID="{18493266-4573-4963-88ED-FD05AD60D076}" presName="composite3" presStyleCnt="0"/>
      <dgm:spPr/>
    </dgm:pt>
    <dgm:pt modelId="{A5B68F40-9378-42E7-AEAD-F0ACDE757156}" type="pres">
      <dgm:prSet presAssocID="{18493266-4573-4963-88ED-FD05AD60D076}" presName="background3" presStyleLbl="node3" presStyleIdx="4" presStyleCnt="7"/>
      <dgm:spPr/>
    </dgm:pt>
    <dgm:pt modelId="{CC76014D-001C-4F08-8605-F5AC6F40D535}" type="pres">
      <dgm:prSet presAssocID="{18493266-4573-4963-88ED-FD05AD60D076}" presName="text3" presStyleLbl="fgAcc3" presStyleIdx="4" presStyleCnt="7">
        <dgm:presLayoutVars>
          <dgm:chPref val="3"/>
        </dgm:presLayoutVars>
      </dgm:prSet>
      <dgm:spPr/>
    </dgm:pt>
    <dgm:pt modelId="{AF3E4A42-E978-4D87-A254-DDB351A90113}" type="pres">
      <dgm:prSet presAssocID="{18493266-4573-4963-88ED-FD05AD60D076}" presName="hierChild4" presStyleCnt="0"/>
      <dgm:spPr/>
    </dgm:pt>
    <dgm:pt modelId="{7B961D92-32E6-4DBC-B977-C561CAF7F5DE}" type="pres">
      <dgm:prSet presAssocID="{CD06BDF9-0F54-42AF-B9AB-546B8BA36719}" presName="Name10" presStyleLbl="parChTrans1D2" presStyleIdx="2" presStyleCnt="3"/>
      <dgm:spPr/>
    </dgm:pt>
    <dgm:pt modelId="{0AD7480D-5C26-4BA1-8ABC-B64216C61042}" type="pres">
      <dgm:prSet presAssocID="{1E240C62-D633-4F8D-8F47-48D14B39B269}" presName="hierRoot2" presStyleCnt="0"/>
      <dgm:spPr/>
    </dgm:pt>
    <dgm:pt modelId="{69DF39AE-4D14-4164-A1CB-C1D584BC10FE}" type="pres">
      <dgm:prSet presAssocID="{1E240C62-D633-4F8D-8F47-48D14B39B269}" presName="composite2" presStyleCnt="0"/>
      <dgm:spPr/>
    </dgm:pt>
    <dgm:pt modelId="{2E6AD651-A9C2-4529-A9B8-A065CA989B31}" type="pres">
      <dgm:prSet presAssocID="{1E240C62-D633-4F8D-8F47-48D14B39B269}" presName="background2" presStyleLbl="node2" presStyleIdx="2" presStyleCnt="3"/>
      <dgm:spPr/>
    </dgm:pt>
    <dgm:pt modelId="{91194D99-9236-4584-8BC1-C3575DD9ECCE}" type="pres">
      <dgm:prSet presAssocID="{1E240C62-D633-4F8D-8F47-48D14B39B269}" presName="text2" presStyleLbl="fgAcc2" presStyleIdx="2" presStyleCnt="3">
        <dgm:presLayoutVars>
          <dgm:chPref val="3"/>
        </dgm:presLayoutVars>
      </dgm:prSet>
      <dgm:spPr/>
    </dgm:pt>
    <dgm:pt modelId="{50A71FA0-7EBB-40FB-9509-42BE4C73716C}" type="pres">
      <dgm:prSet presAssocID="{1E240C62-D633-4F8D-8F47-48D14B39B269}" presName="hierChild3" presStyleCnt="0"/>
      <dgm:spPr/>
    </dgm:pt>
    <dgm:pt modelId="{B344F7F8-7DCB-4FA9-B9F2-E3314DC0E157}" type="pres">
      <dgm:prSet presAssocID="{A6812C56-2D3A-4A43-BB10-BFD50F580717}" presName="Name17" presStyleLbl="parChTrans1D3" presStyleIdx="5" presStyleCnt="7"/>
      <dgm:spPr/>
    </dgm:pt>
    <dgm:pt modelId="{03EA66E8-E860-4C63-8C55-01A112E570B3}" type="pres">
      <dgm:prSet presAssocID="{14FDBF79-ADE3-4C22-85D6-0665EE62338E}" presName="hierRoot3" presStyleCnt="0"/>
      <dgm:spPr/>
    </dgm:pt>
    <dgm:pt modelId="{11794F0D-4E2B-493D-8D19-BBD04EFB9652}" type="pres">
      <dgm:prSet presAssocID="{14FDBF79-ADE3-4C22-85D6-0665EE62338E}" presName="composite3" presStyleCnt="0"/>
      <dgm:spPr/>
    </dgm:pt>
    <dgm:pt modelId="{B11CFFB6-4F30-4CD6-9270-AC81B3F6A665}" type="pres">
      <dgm:prSet presAssocID="{14FDBF79-ADE3-4C22-85D6-0665EE62338E}" presName="background3" presStyleLbl="node3" presStyleIdx="5" presStyleCnt="7"/>
      <dgm:spPr/>
    </dgm:pt>
    <dgm:pt modelId="{4F66EE48-7E16-4858-BEA6-6060297A0853}" type="pres">
      <dgm:prSet presAssocID="{14FDBF79-ADE3-4C22-85D6-0665EE62338E}" presName="text3" presStyleLbl="fgAcc3" presStyleIdx="5" presStyleCnt="7">
        <dgm:presLayoutVars>
          <dgm:chPref val="3"/>
        </dgm:presLayoutVars>
      </dgm:prSet>
      <dgm:spPr/>
    </dgm:pt>
    <dgm:pt modelId="{ACCE962B-ADF6-4DCB-8A20-D14C5CF10164}" type="pres">
      <dgm:prSet presAssocID="{14FDBF79-ADE3-4C22-85D6-0665EE62338E}" presName="hierChild4" presStyleCnt="0"/>
      <dgm:spPr/>
    </dgm:pt>
    <dgm:pt modelId="{7B12E4EF-70D2-4AFF-95FD-1F6084B3E862}" type="pres">
      <dgm:prSet presAssocID="{D0217F15-505E-4171-8CFA-A2DA59FF3D17}" presName="Name17" presStyleLbl="parChTrans1D3" presStyleIdx="6" presStyleCnt="7"/>
      <dgm:spPr/>
    </dgm:pt>
    <dgm:pt modelId="{14A817EA-CAEB-4D12-A23C-46AC07692BD8}" type="pres">
      <dgm:prSet presAssocID="{CBAF60EC-67B3-45DF-A4E7-CF19EDD8033E}" presName="hierRoot3" presStyleCnt="0"/>
      <dgm:spPr/>
    </dgm:pt>
    <dgm:pt modelId="{C607B53A-D8E9-40B8-9C60-2D6C25386C35}" type="pres">
      <dgm:prSet presAssocID="{CBAF60EC-67B3-45DF-A4E7-CF19EDD8033E}" presName="composite3" presStyleCnt="0"/>
      <dgm:spPr/>
    </dgm:pt>
    <dgm:pt modelId="{4A90B0AF-1680-4525-AE5F-3E0FA71B2E25}" type="pres">
      <dgm:prSet presAssocID="{CBAF60EC-67B3-45DF-A4E7-CF19EDD8033E}" presName="background3" presStyleLbl="node3" presStyleIdx="6" presStyleCnt="7"/>
      <dgm:spPr/>
    </dgm:pt>
    <dgm:pt modelId="{CFEAB3EC-64FB-4198-BD8C-0E8C725F0654}" type="pres">
      <dgm:prSet presAssocID="{CBAF60EC-67B3-45DF-A4E7-CF19EDD8033E}" presName="text3" presStyleLbl="fgAcc3" presStyleIdx="6" presStyleCnt="7">
        <dgm:presLayoutVars>
          <dgm:chPref val="3"/>
        </dgm:presLayoutVars>
      </dgm:prSet>
      <dgm:spPr/>
    </dgm:pt>
    <dgm:pt modelId="{A1B9FBF9-7533-4FF1-8BA4-EA9D8131C21D}" type="pres">
      <dgm:prSet presAssocID="{CBAF60EC-67B3-45DF-A4E7-CF19EDD8033E}" presName="hierChild4" presStyleCnt="0"/>
      <dgm:spPr/>
    </dgm:pt>
  </dgm:ptLst>
  <dgm:cxnLst>
    <dgm:cxn modelId="{66022807-C5FF-4872-B9DE-6BDDF183BB28}" srcId="{D82CF7CA-C123-4481-8220-7BB62C44285F}" destId="{1E240C62-D633-4F8D-8F47-48D14B39B269}" srcOrd="2" destOrd="0" parTransId="{CD06BDF9-0F54-42AF-B9AB-546B8BA36719}" sibTransId="{18D3E1F4-17D3-4182-B1B3-ED570E22DB04}"/>
    <dgm:cxn modelId="{9B3A3007-5EF9-42F5-B03A-4238042A61A4}" type="presOf" srcId="{CBAF60EC-67B3-45DF-A4E7-CF19EDD8033E}" destId="{CFEAB3EC-64FB-4198-BD8C-0E8C725F0654}" srcOrd="0" destOrd="0" presId="urn:microsoft.com/office/officeart/2005/8/layout/hierarchy1"/>
    <dgm:cxn modelId="{0267440D-CC62-466D-9DB7-766165AEF87F}" type="presOf" srcId="{C61C7422-5AE3-46A7-AC8D-68557CE1ED52}" destId="{AD0E0BA8-4C0B-4C15-A0A5-D82F3C365402}" srcOrd="0" destOrd="0" presId="urn:microsoft.com/office/officeart/2005/8/layout/hierarchy1"/>
    <dgm:cxn modelId="{0A08E310-95D0-476F-B79C-8531FE9C2C7F}" type="presOf" srcId="{0E6DEEFF-C3FF-425C-94F5-7B5F8ED30EAF}" destId="{431045B1-B1D8-455C-8EF6-9D21AB8D3F30}" srcOrd="0" destOrd="0" presId="urn:microsoft.com/office/officeart/2005/8/layout/hierarchy1"/>
    <dgm:cxn modelId="{AF7F2738-A973-4DA4-A279-08965BC61934}" type="presOf" srcId="{D82CF7CA-C123-4481-8220-7BB62C44285F}" destId="{BC8B9FF0-DCC3-4A76-A441-BE5AF3AC1DF2}" srcOrd="0" destOrd="0" presId="urn:microsoft.com/office/officeart/2005/8/layout/hierarchy1"/>
    <dgm:cxn modelId="{5E4F713A-1CC4-46BD-BC31-E603B98E63A5}" type="presOf" srcId="{18493266-4573-4963-88ED-FD05AD60D076}" destId="{CC76014D-001C-4F08-8605-F5AC6F40D535}" srcOrd="0" destOrd="0" presId="urn:microsoft.com/office/officeart/2005/8/layout/hierarchy1"/>
    <dgm:cxn modelId="{04D0A85D-7EA3-46F1-9377-5B115894854B}" srcId="{1E240C62-D633-4F8D-8F47-48D14B39B269}" destId="{14FDBF79-ADE3-4C22-85D6-0665EE62338E}" srcOrd="0" destOrd="0" parTransId="{A6812C56-2D3A-4A43-BB10-BFD50F580717}" sibTransId="{C28AEF9B-C6B8-4CDB-A366-F8AA0AE7346B}"/>
    <dgm:cxn modelId="{B245BB5E-E96D-4302-88E9-5CF4C76CB8F5}" srcId="{C3321DA9-B4A4-46D6-BE19-388DCED2AFAA}" destId="{D82CF7CA-C123-4481-8220-7BB62C44285F}" srcOrd="0" destOrd="0" parTransId="{49FEDB5B-57F9-4AE3-8FC7-96162F20F402}" sibTransId="{FE729D36-7DAC-433E-B85F-8A4A09835A3D}"/>
    <dgm:cxn modelId="{F877CE5E-64FB-4537-A60C-89E0B2938A7B}" type="presOf" srcId="{CC2F85F5-BB7F-47D8-BB25-BD6293A8944F}" destId="{0D7D5F4C-A5EA-477A-B6B0-C6EF4A2247D6}" srcOrd="0" destOrd="0" presId="urn:microsoft.com/office/officeart/2005/8/layout/hierarchy1"/>
    <dgm:cxn modelId="{8009B765-9F5E-4405-B7DD-670AB3634F19}" type="presOf" srcId="{D0217F15-505E-4171-8CFA-A2DA59FF3D17}" destId="{7B12E4EF-70D2-4AFF-95FD-1F6084B3E862}" srcOrd="0" destOrd="0" presId="urn:microsoft.com/office/officeart/2005/8/layout/hierarchy1"/>
    <dgm:cxn modelId="{6553E765-6807-4711-A77B-0FAF859718D8}" type="presOf" srcId="{9C564B62-31C9-4479-903D-4609CCF9A04D}" destId="{CFF87DC0-B270-49EF-9974-982371615F3D}" srcOrd="0" destOrd="0" presId="urn:microsoft.com/office/officeart/2005/8/layout/hierarchy1"/>
    <dgm:cxn modelId="{A1E10167-6A05-4CF5-8C4E-DB92B6165756}" srcId="{5372486E-E5C5-4619-8A5B-D2EB146C8B5D}" destId="{CC2F85F5-BB7F-47D8-BB25-BD6293A8944F}" srcOrd="0" destOrd="0" parTransId="{9C564B62-31C9-4479-903D-4609CCF9A04D}" sibTransId="{27D33786-64D6-4DC2-AB39-63EBC8AD4DC6}"/>
    <dgm:cxn modelId="{6AD6D66D-2635-4079-8A80-196F3260B6C7}" type="presOf" srcId="{773179BC-C74D-4701-BFC0-506426547D88}" destId="{0FF451F3-4C68-40BF-8749-EA1BF1D04AD3}" srcOrd="0" destOrd="0" presId="urn:microsoft.com/office/officeart/2005/8/layout/hierarchy1"/>
    <dgm:cxn modelId="{65A5F270-D2A0-4CE5-A940-2FBA6E4E2C2E}" type="presOf" srcId="{4F3EFB14-1038-401B-9FC2-8706EBB3DAFE}" destId="{5970ACAB-7198-43BC-B630-FAA7342E3C7A}" srcOrd="0" destOrd="0" presId="urn:microsoft.com/office/officeart/2005/8/layout/hierarchy1"/>
    <dgm:cxn modelId="{DCD11F74-B266-4CB1-9B3C-F1929AA035E8}" type="presOf" srcId="{14FDBF79-ADE3-4C22-85D6-0665EE62338E}" destId="{4F66EE48-7E16-4858-BEA6-6060297A0853}" srcOrd="0" destOrd="0" presId="urn:microsoft.com/office/officeart/2005/8/layout/hierarchy1"/>
    <dgm:cxn modelId="{403E9876-C339-4764-8166-7AC7BF40EAA1}" type="presOf" srcId="{FC8FB861-EE58-49E2-A2F6-766EC5155F1C}" destId="{C3CCC05F-DCF2-4366-9C01-610741BDA9B9}" srcOrd="0" destOrd="0" presId="urn:microsoft.com/office/officeart/2005/8/layout/hierarchy1"/>
    <dgm:cxn modelId="{E2514A84-E59E-404A-9EFF-9C4A7D34014F}" srcId="{5372486E-E5C5-4619-8A5B-D2EB146C8B5D}" destId="{18493266-4573-4963-88ED-FD05AD60D076}" srcOrd="1" destOrd="0" parTransId="{C61C7422-5AE3-46A7-AC8D-68557CE1ED52}" sibTransId="{47CFB4CD-3AF9-497F-993B-0572F68E7F18}"/>
    <dgm:cxn modelId="{95167C8B-172D-488B-8348-9625957FE844}" srcId="{D82CF7CA-C123-4481-8220-7BB62C44285F}" destId="{5372486E-E5C5-4619-8A5B-D2EB146C8B5D}" srcOrd="1" destOrd="0" parTransId="{511B3741-C8B7-4F28-BEF6-F102CF2AC4CA}" sibTransId="{A16F755D-7042-4032-BCC7-B4C734F71F03}"/>
    <dgm:cxn modelId="{B71068A5-4261-447F-89F8-B12CC87CFABC}" type="presOf" srcId="{511B3741-C8B7-4F28-BEF6-F102CF2AC4CA}" destId="{FEE12D42-6E94-4268-BAF3-D155C2457E88}" srcOrd="0" destOrd="0" presId="urn:microsoft.com/office/officeart/2005/8/layout/hierarchy1"/>
    <dgm:cxn modelId="{5C2B3DAA-6681-4A67-BFAE-E911F7DA2F19}" type="presOf" srcId="{54CCE79E-B42F-478A-B3A8-70F683B39C15}" destId="{637C4112-093A-4CCC-966C-0BB917F1FAB4}" srcOrd="0" destOrd="0" presId="urn:microsoft.com/office/officeart/2005/8/layout/hierarchy1"/>
    <dgm:cxn modelId="{EFBDB3B7-D3C6-4C81-96CB-025854269C20}" type="presOf" srcId="{1E240C62-D633-4F8D-8F47-48D14B39B269}" destId="{91194D99-9236-4584-8BC1-C3575DD9ECCE}" srcOrd="0" destOrd="0" presId="urn:microsoft.com/office/officeart/2005/8/layout/hierarchy1"/>
    <dgm:cxn modelId="{F63E35BA-F225-41F7-89B3-44A75A9C5A2A}" srcId="{EE55F652-3552-437B-B73E-559697A98479}" destId="{B236BA08-9C9F-4CB0-894C-185C6EE8B048}" srcOrd="1" destOrd="0" parTransId="{54CCE79E-B42F-478A-B3A8-70F683B39C15}" sibTransId="{48508F74-050C-4195-8A8C-CC6E88F86FF1}"/>
    <dgm:cxn modelId="{3F0570C1-5072-4789-88AA-8332F1B900E6}" type="presOf" srcId="{5372486E-E5C5-4619-8A5B-D2EB146C8B5D}" destId="{0C3EDC16-342F-438B-A5DF-E668FD2E492E}" srcOrd="0" destOrd="0" presId="urn:microsoft.com/office/officeart/2005/8/layout/hierarchy1"/>
    <dgm:cxn modelId="{DB9BC3CD-C253-44A6-985E-3F4EE2AEFEAB}" srcId="{1E240C62-D633-4F8D-8F47-48D14B39B269}" destId="{CBAF60EC-67B3-45DF-A4E7-CF19EDD8033E}" srcOrd="1" destOrd="0" parTransId="{D0217F15-505E-4171-8CFA-A2DA59FF3D17}" sibTransId="{DE099E6E-9DE2-48F4-859E-DAFD85A86855}"/>
    <dgm:cxn modelId="{603482D6-3CD1-4832-91AA-FAF1C7DBD6B1}" srcId="{EE55F652-3552-437B-B73E-559697A98479}" destId="{773179BC-C74D-4701-BFC0-506426547D88}" srcOrd="2" destOrd="0" parTransId="{4F3EFB14-1038-401B-9FC2-8706EBB3DAFE}" sibTransId="{C1D17266-C65D-4751-A25D-716297AC999C}"/>
    <dgm:cxn modelId="{F95A36D9-6012-46B8-9903-1EC6B6D82680}" type="presOf" srcId="{A6812C56-2D3A-4A43-BB10-BFD50F580717}" destId="{B344F7F8-7DCB-4FA9-B9F2-E3314DC0E157}" srcOrd="0" destOrd="0" presId="urn:microsoft.com/office/officeart/2005/8/layout/hierarchy1"/>
    <dgm:cxn modelId="{B977E6E5-E4A7-4EF7-9A29-899EC56970CF}" srcId="{EE55F652-3552-437B-B73E-559697A98479}" destId="{0E6DEEFF-C3FF-425C-94F5-7B5F8ED30EAF}" srcOrd="0" destOrd="0" parTransId="{EBF5EB7A-0044-4EEB-8103-92E8CE1B2DE3}" sibTransId="{B5F6BC3B-C45A-42D4-B2BB-A977298D4B9B}"/>
    <dgm:cxn modelId="{91B100E7-D786-4662-BFA5-2AD010D79B8D}" type="presOf" srcId="{EBF5EB7A-0044-4EEB-8103-92E8CE1B2DE3}" destId="{35C2EF7D-65CA-4FDF-9E10-730BAB8AFCF5}" srcOrd="0" destOrd="0" presId="urn:microsoft.com/office/officeart/2005/8/layout/hierarchy1"/>
    <dgm:cxn modelId="{8042A0E9-F34E-44EC-BCBD-2573215C4F4F}" type="presOf" srcId="{C3321DA9-B4A4-46D6-BE19-388DCED2AFAA}" destId="{64909676-D9C1-4384-A506-8783540B8A87}" srcOrd="0" destOrd="0" presId="urn:microsoft.com/office/officeart/2005/8/layout/hierarchy1"/>
    <dgm:cxn modelId="{8F8D19ED-CF3F-40E2-A09F-E4CE920A146A}" type="presOf" srcId="{B236BA08-9C9F-4CB0-894C-185C6EE8B048}" destId="{608BBB5E-BB33-4975-98C6-21A103E053D3}" srcOrd="0" destOrd="0" presId="urn:microsoft.com/office/officeart/2005/8/layout/hierarchy1"/>
    <dgm:cxn modelId="{22B4E3ED-4D13-4431-8BDC-43FF8D412E79}" type="presOf" srcId="{CD06BDF9-0F54-42AF-B9AB-546B8BA36719}" destId="{7B961D92-32E6-4DBC-B977-C561CAF7F5DE}" srcOrd="0" destOrd="0" presId="urn:microsoft.com/office/officeart/2005/8/layout/hierarchy1"/>
    <dgm:cxn modelId="{A63377F9-4E21-41E3-AEC2-5AD5924808B1}" srcId="{D82CF7CA-C123-4481-8220-7BB62C44285F}" destId="{EE55F652-3552-437B-B73E-559697A98479}" srcOrd="0" destOrd="0" parTransId="{FC8FB861-EE58-49E2-A2F6-766EC5155F1C}" sibTransId="{8BBBE860-AE98-4D36-ABBE-0AA71255AC80}"/>
    <dgm:cxn modelId="{FABCC4FC-D2FB-4973-A115-13113C73A0EB}" type="presOf" srcId="{EE55F652-3552-437B-B73E-559697A98479}" destId="{B276BD66-18CF-4C21-BE6F-0554CBDD27A2}" srcOrd="0" destOrd="0" presId="urn:microsoft.com/office/officeart/2005/8/layout/hierarchy1"/>
    <dgm:cxn modelId="{D80DE9ED-FE09-4815-9928-F60ABBB85E91}" type="presParOf" srcId="{64909676-D9C1-4384-A506-8783540B8A87}" destId="{AD78D3FF-DD95-4B8D-92E3-3EB093C9C705}" srcOrd="0" destOrd="0" presId="urn:microsoft.com/office/officeart/2005/8/layout/hierarchy1"/>
    <dgm:cxn modelId="{CE18B000-3BD1-45AD-A9EB-C883201093A4}" type="presParOf" srcId="{AD78D3FF-DD95-4B8D-92E3-3EB093C9C705}" destId="{D03D19B1-D9EF-4390-976F-FB4DD332B869}" srcOrd="0" destOrd="0" presId="urn:microsoft.com/office/officeart/2005/8/layout/hierarchy1"/>
    <dgm:cxn modelId="{E72443E1-BEBB-4E9E-B94E-6C5045416865}" type="presParOf" srcId="{D03D19B1-D9EF-4390-976F-FB4DD332B869}" destId="{E7EF7334-63B8-4C70-B602-DA071A57F52C}" srcOrd="0" destOrd="0" presId="urn:microsoft.com/office/officeart/2005/8/layout/hierarchy1"/>
    <dgm:cxn modelId="{FE2C959B-C105-404D-8AA6-A2FA8A6AEF5F}" type="presParOf" srcId="{D03D19B1-D9EF-4390-976F-FB4DD332B869}" destId="{BC8B9FF0-DCC3-4A76-A441-BE5AF3AC1DF2}" srcOrd="1" destOrd="0" presId="urn:microsoft.com/office/officeart/2005/8/layout/hierarchy1"/>
    <dgm:cxn modelId="{ED643F04-B1E1-4ED3-A488-008CF72310AB}" type="presParOf" srcId="{AD78D3FF-DD95-4B8D-92E3-3EB093C9C705}" destId="{9BA90B2F-80D8-4128-B410-A8790AE62F1A}" srcOrd="1" destOrd="0" presId="urn:microsoft.com/office/officeart/2005/8/layout/hierarchy1"/>
    <dgm:cxn modelId="{3AB716AE-F1A1-4360-897B-2D3E3909C928}" type="presParOf" srcId="{9BA90B2F-80D8-4128-B410-A8790AE62F1A}" destId="{C3CCC05F-DCF2-4366-9C01-610741BDA9B9}" srcOrd="0" destOrd="0" presId="urn:microsoft.com/office/officeart/2005/8/layout/hierarchy1"/>
    <dgm:cxn modelId="{A21B64C1-BA4A-4DCF-AA45-072B34038279}" type="presParOf" srcId="{9BA90B2F-80D8-4128-B410-A8790AE62F1A}" destId="{41DE1135-5F43-4332-9979-3E723B92C27F}" srcOrd="1" destOrd="0" presId="urn:microsoft.com/office/officeart/2005/8/layout/hierarchy1"/>
    <dgm:cxn modelId="{A5518C3F-746B-433B-9FED-2409C487923A}" type="presParOf" srcId="{41DE1135-5F43-4332-9979-3E723B92C27F}" destId="{7841CB0F-3E81-442A-9C79-32849FA6CF48}" srcOrd="0" destOrd="0" presId="urn:microsoft.com/office/officeart/2005/8/layout/hierarchy1"/>
    <dgm:cxn modelId="{D54F73BB-3EDC-438C-B6C0-2F769222786F}" type="presParOf" srcId="{7841CB0F-3E81-442A-9C79-32849FA6CF48}" destId="{AB0AD864-B2B9-4776-AEAD-C0A7BC9C7D04}" srcOrd="0" destOrd="0" presId="urn:microsoft.com/office/officeart/2005/8/layout/hierarchy1"/>
    <dgm:cxn modelId="{E4FDBDEF-5635-457A-A17F-2BF0360C8638}" type="presParOf" srcId="{7841CB0F-3E81-442A-9C79-32849FA6CF48}" destId="{B276BD66-18CF-4C21-BE6F-0554CBDD27A2}" srcOrd="1" destOrd="0" presId="urn:microsoft.com/office/officeart/2005/8/layout/hierarchy1"/>
    <dgm:cxn modelId="{41A594D1-6110-408B-910D-C678C7A8F5DD}" type="presParOf" srcId="{41DE1135-5F43-4332-9979-3E723B92C27F}" destId="{2BF02D9B-DECF-4784-8073-219D1B5D4095}" srcOrd="1" destOrd="0" presId="urn:microsoft.com/office/officeart/2005/8/layout/hierarchy1"/>
    <dgm:cxn modelId="{EFA0F009-6951-4E61-9E56-847CBD363E03}" type="presParOf" srcId="{2BF02D9B-DECF-4784-8073-219D1B5D4095}" destId="{35C2EF7D-65CA-4FDF-9E10-730BAB8AFCF5}" srcOrd="0" destOrd="0" presId="urn:microsoft.com/office/officeart/2005/8/layout/hierarchy1"/>
    <dgm:cxn modelId="{87DA668A-4DD5-44B6-9CF1-7A69AE53909E}" type="presParOf" srcId="{2BF02D9B-DECF-4784-8073-219D1B5D4095}" destId="{DD67830F-3F96-4BB8-A9E0-B3D77B8D4192}" srcOrd="1" destOrd="0" presId="urn:microsoft.com/office/officeart/2005/8/layout/hierarchy1"/>
    <dgm:cxn modelId="{8FF7553A-9D26-403E-849F-B74A0E6E6587}" type="presParOf" srcId="{DD67830F-3F96-4BB8-A9E0-B3D77B8D4192}" destId="{38A25DF8-32F0-48DF-89EC-F35F26A7B6D7}" srcOrd="0" destOrd="0" presId="urn:microsoft.com/office/officeart/2005/8/layout/hierarchy1"/>
    <dgm:cxn modelId="{F0FCDB89-2BF1-4096-A6C5-D94B08699838}" type="presParOf" srcId="{38A25DF8-32F0-48DF-89EC-F35F26A7B6D7}" destId="{FF1665EE-5389-4D9E-B8E9-D8C93E9FA0B7}" srcOrd="0" destOrd="0" presId="urn:microsoft.com/office/officeart/2005/8/layout/hierarchy1"/>
    <dgm:cxn modelId="{9CE9107A-0C46-425C-AFEE-6C0D34428749}" type="presParOf" srcId="{38A25DF8-32F0-48DF-89EC-F35F26A7B6D7}" destId="{431045B1-B1D8-455C-8EF6-9D21AB8D3F30}" srcOrd="1" destOrd="0" presId="urn:microsoft.com/office/officeart/2005/8/layout/hierarchy1"/>
    <dgm:cxn modelId="{328B0275-1B43-40D8-B113-DF74CAC3C401}" type="presParOf" srcId="{DD67830F-3F96-4BB8-A9E0-B3D77B8D4192}" destId="{38037B9D-A788-4303-83B3-F57953D21C35}" srcOrd="1" destOrd="0" presId="urn:microsoft.com/office/officeart/2005/8/layout/hierarchy1"/>
    <dgm:cxn modelId="{11CF2C5F-B13E-4342-AC2B-CE8E820FF14B}" type="presParOf" srcId="{2BF02D9B-DECF-4784-8073-219D1B5D4095}" destId="{637C4112-093A-4CCC-966C-0BB917F1FAB4}" srcOrd="2" destOrd="0" presId="urn:microsoft.com/office/officeart/2005/8/layout/hierarchy1"/>
    <dgm:cxn modelId="{2B4D939E-5141-40F7-A2A3-D92974CBFFE9}" type="presParOf" srcId="{2BF02D9B-DECF-4784-8073-219D1B5D4095}" destId="{2A60AE68-FFCB-47C9-B4BC-81128E52285D}" srcOrd="3" destOrd="0" presId="urn:microsoft.com/office/officeart/2005/8/layout/hierarchy1"/>
    <dgm:cxn modelId="{8154739E-0901-4B57-AB4F-41B2672157C4}" type="presParOf" srcId="{2A60AE68-FFCB-47C9-B4BC-81128E52285D}" destId="{E5514FB5-EA2A-4D73-9817-DACC4D9D22A4}" srcOrd="0" destOrd="0" presId="urn:microsoft.com/office/officeart/2005/8/layout/hierarchy1"/>
    <dgm:cxn modelId="{DAC4801E-2552-4BFB-872F-A4EF9F88B3BD}" type="presParOf" srcId="{E5514FB5-EA2A-4D73-9817-DACC4D9D22A4}" destId="{29C438CE-A81B-41FF-A107-B1C074D8F57E}" srcOrd="0" destOrd="0" presId="urn:microsoft.com/office/officeart/2005/8/layout/hierarchy1"/>
    <dgm:cxn modelId="{286F5472-081F-461C-9B4F-9CFF651BE95B}" type="presParOf" srcId="{E5514FB5-EA2A-4D73-9817-DACC4D9D22A4}" destId="{608BBB5E-BB33-4975-98C6-21A103E053D3}" srcOrd="1" destOrd="0" presId="urn:microsoft.com/office/officeart/2005/8/layout/hierarchy1"/>
    <dgm:cxn modelId="{D0B03323-7908-4EAE-BF04-24F306814EE4}" type="presParOf" srcId="{2A60AE68-FFCB-47C9-B4BC-81128E52285D}" destId="{660DC26C-4B2A-41F1-954B-83900FAFFC92}" srcOrd="1" destOrd="0" presId="urn:microsoft.com/office/officeart/2005/8/layout/hierarchy1"/>
    <dgm:cxn modelId="{087C101A-46D9-4D15-A4B1-98D4A4A2EB93}" type="presParOf" srcId="{2BF02D9B-DECF-4784-8073-219D1B5D4095}" destId="{5970ACAB-7198-43BC-B630-FAA7342E3C7A}" srcOrd="4" destOrd="0" presId="urn:microsoft.com/office/officeart/2005/8/layout/hierarchy1"/>
    <dgm:cxn modelId="{8760C3E1-22DE-47CE-A95D-6FFB1F47317E}" type="presParOf" srcId="{2BF02D9B-DECF-4784-8073-219D1B5D4095}" destId="{6D46791C-75B9-445D-9D6C-81DC4BC6C801}" srcOrd="5" destOrd="0" presId="urn:microsoft.com/office/officeart/2005/8/layout/hierarchy1"/>
    <dgm:cxn modelId="{752E23E1-484D-4D50-BD55-092C1DD63222}" type="presParOf" srcId="{6D46791C-75B9-445D-9D6C-81DC4BC6C801}" destId="{602DD928-2FFA-4B6A-8C52-9B637708104B}" srcOrd="0" destOrd="0" presId="urn:microsoft.com/office/officeart/2005/8/layout/hierarchy1"/>
    <dgm:cxn modelId="{1BEC9A89-2C36-4862-9916-8E651AB863D4}" type="presParOf" srcId="{602DD928-2FFA-4B6A-8C52-9B637708104B}" destId="{A46A4D74-1ACC-4BCE-B8F4-42F661B7A296}" srcOrd="0" destOrd="0" presId="urn:microsoft.com/office/officeart/2005/8/layout/hierarchy1"/>
    <dgm:cxn modelId="{7CD3E6F9-D721-4EAE-B73B-FC33274729FD}" type="presParOf" srcId="{602DD928-2FFA-4B6A-8C52-9B637708104B}" destId="{0FF451F3-4C68-40BF-8749-EA1BF1D04AD3}" srcOrd="1" destOrd="0" presId="urn:microsoft.com/office/officeart/2005/8/layout/hierarchy1"/>
    <dgm:cxn modelId="{0A6596F5-8AD9-4AE8-8789-5A0660DFA072}" type="presParOf" srcId="{6D46791C-75B9-445D-9D6C-81DC4BC6C801}" destId="{5A03FE55-2ECD-4BFF-83C4-62BCA3D7E6A6}" srcOrd="1" destOrd="0" presId="urn:microsoft.com/office/officeart/2005/8/layout/hierarchy1"/>
    <dgm:cxn modelId="{C248DDC8-DA94-4D1F-BAF4-B4F59516DE8B}" type="presParOf" srcId="{9BA90B2F-80D8-4128-B410-A8790AE62F1A}" destId="{FEE12D42-6E94-4268-BAF3-D155C2457E88}" srcOrd="2" destOrd="0" presId="urn:microsoft.com/office/officeart/2005/8/layout/hierarchy1"/>
    <dgm:cxn modelId="{B0B5F114-E572-4E0E-82D2-19D4158FCCA2}" type="presParOf" srcId="{9BA90B2F-80D8-4128-B410-A8790AE62F1A}" destId="{ACA08AC8-0570-4954-A5DE-73ADE519F1D3}" srcOrd="3" destOrd="0" presId="urn:microsoft.com/office/officeart/2005/8/layout/hierarchy1"/>
    <dgm:cxn modelId="{7F6E93BF-DDAF-4C33-A222-1F229CA0664D}" type="presParOf" srcId="{ACA08AC8-0570-4954-A5DE-73ADE519F1D3}" destId="{7A797767-4B87-43C5-85B5-D6191CEF2011}" srcOrd="0" destOrd="0" presId="urn:microsoft.com/office/officeart/2005/8/layout/hierarchy1"/>
    <dgm:cxn modelId="{9DF51533-E327-4CE0-87D0-CE617B0A271B}" type="presParOf" srcId="{7A797767-4B87-43C5-85B5-D6191CEF2011}" destId="{A47E4823-AFE7-4B9D-8708-F05CD60EF5F4}" srcOrd="0" destOrd="0" presId="urn:microsoft.com/office/officeart/2005/8/layout/hierarchy1"/>
    <dgm:cxn modelId="{0A4D899D-4C0B-4F4E-BA52-1A9979A98C4D}" type="presParOf" srcId="{7A797767-4B87-43C5-85B5-D6191CEF2011}" destId="{0C3EDC16-342F-438B-A5DF-E668FD2E492E}" srcOrd="1" destOrd="0" presId="urn:microsoft.com/office/officeart/2005/8/layout/hierarchy1"/>
    <dgm:cxn modelId="{8544879A-6050-4D49-88F7-95091B96B618}" type="presParOf" srcId="{ACA08AC8-0570-4954-A5DE-73ADE519F1D3}" destId="{A50FB4AC-F094-43F7-AA09-80CA4865D879}" srcOrd="1" destOrd="0" presId="urn:microsoft.com/office/officeart/2005/8/layout/hierarchy1"/>
    <dgm:cxn modelId="{9B964F49-ED80-4B7C-AC51-15E044F8F74F}" type="presParOf" srcId="{A50FB4AC-F094-43F7-AA09-80CA4865D879}" destId="{CFF87DC0-B270-49EF-9974-982371615F3D}" srcOrd="0" destOrd="0" presId="urn:microsoft.com/office/officeart/2005/8/layout/hierarchy1"/>
    <dgm:cxn modelId="{2BB1B2F7-906F-4B7D-A9B2-4C321969A495}" type="presParOf" srcId="{A50FB4AC-F094-43F7-AA09-80CA4865D879}" destId="{CDC83D3E-8486-4C93-B256-BB022269F9B6}" srcOrd="1" destOrd="0" presId="urn:microsoft.com/office/officeart/2005/8/layout/hierarchy1"/>
    <dgm:cxn modelId="{2A13BC2F-E897-4AA9-B4C2-FC21EDD4F292}" type="presParOf" srcId="{CDC83D3E-8486-4C93-B256-BB022269F9B6}" destId="{6FE19C6E-F4B8-476E-A0BC-FDEC79EAD701}" srcOrd="0" destOrd="0" presId="urn:microsoft.com/office/officeart/2005/8/layout/hierarchy1"/>
    <dgm:cxn modelId="{F7369CAF-8622-4C34-ACCA-3638E208A3B9}" type="presParOf" srcId="{6FE19C6E-F4B8-476E-A0BC-FDEC79EAD701}" destId="{45E7FED9-1E45-4B23-A72A-E983B0299472}" srcOrd="0" destOrd="0" presId="urn:microsoft.com/office/officeart/2005/8/layout/hierarchy1"/>
    <dgm:cxn modelId="{91FE7A99-C4FA-4CE2-BC5C-A9BC39B77CA7}" type="presParOf" srcId="{6FE19C6E-F4B8-476E-A0BC-FDEC79EAD701}" destId="{0D7D5F4C-A5EA-477A-B6B0-C6EF4A2247D6}" srcOrd="1" destOrd="0" presId="urn:microsoft.com/office/officeart/2005/8/layout/hierarchy1"/>
    <dgm:cxn modelId="{A341D1BD-9803-4B9A-A98B-E0C509ABB356}" type="presParOf" srcId="{CDC83D3E-8486-4C93-B256-BB022269F9B6}" destId="{58C9CDC5-D926-40BA-97F8-FD6B13595C2C}" srcOrd="1" destOrd="0" presId="urn:microsoft.com/office/officeart/2005/8/layout/hierarchy1"/>
    <dgm:cxn modelId="{D55238E3-9AA6-4D43-B415-DA1B29F6EBE6}" type="presParOf" srcId="{A50FB4AC-F094-43F7-AA09-80CA4865D879}" destId="{AD0E0BA8-4C0B-4C15-A0A5-D82F3C365402}" srcOrd="2" destOrd="0" presId="urn:microsoft.com/office/officeart/2005/8/layout/hierarchy1"/>
    <dgm:cxn modelId="{37552F11-6F16-45D0-AAD5-AA666473F9D4}" type="presParOf" srcId="{A50FB4AC-F094-43F7-AA09-80CA4865D879}" destId="{CF08FEFA-0B42-4BD4-AAB7-E6DA05EDF4C1}" srcOrd="3" destOrd="0" presId="urn:microsoft.com/office/officeart/2005/8/layout/hierarchy1"/>
    <dgm:cxn modelId="{E462B830-EFFE-46C4-9C23-F20D941B7A72}" type="presParOf" srcId="{CF08FEFA-0B42-4BD4-AAB7-E6DA05EDF4C1}" destId="{5E73C5FE-BC54-4BCB-86ED-C92852A1CDD6}" srcOrd="0" destOrd="0" presId="urn:microsoft.com/office/officeart/2005/8/layout/hierarchy1"/>
    <dgm:cxn modelId="{4DE1BBA8-079E-41B3-A0FE-01FEFA5178CE}" type="presParOf" srcId="{5E73C5FE-BC54-4BCB-86ED-C92852A1CDD6}" destId="{A5B68F40-9378-42E7-AEAD-F0ACDE757156}" srcOrd="0" destOrd="0" presId="urn:microsoft.com/office/officeart/2005/8/layout/hierarchy1"/>
    <dgm:cxn modelId="{C96BBD06-64F1-425A-8BFB-0185AC63FD6A}" type="presParOf" srcId="{5E73C5FE-BC54-4BCB-86ED-C92852A1CDD6}" destId="{CC76014D-001C-4F08-8605-F5AC6F40D535}" srcOrd="1" destOrd="0" presId="urn:microsoft.com/office/officeart/2005/8/layout/hierarchy1"/>
    <dgm:cxn modelId="{71EDAA6C-1FFA-4DD0-B5F3-0BB07CA6A548}" type="presParOf" srcId="{CF08FEFA-0B42-4BD4-AAB7-E6DA05EDF4C1}" destId="{AF3E4A42-E978-4D87-A254-DDB351A90113}" srcOrd="1" destOrd="0" presId="urn:microsoft.com/office/officeart/2005/8/layout/hierarchy1"/>
    <dgm:cxn modelId="{37C068FB-50CF-4621-8442-3844BD4BC30F}" type="presParOf" srcId="{9BA90B2F-80D8-4128-B410-A8790AE62F1A}" destId="{7B961D92-32E6-4DBC-B977-C561CAF7F5DE}" srcOrd="4" destOrd="0" presId="urn:microsoft.com/office/officeart/2005/8/layout/hierarchy1"/>
    <dgm:cxn modelId="{ABE30921-1A84-456A-850C-46ACC69F49D2}" type="presParOf" srcId="{9BA90B2F-80D8-4128-B410-A8790AE62F1A}" destId="{0AD7480D-5C26-4BA1-8ABC-B64216C61042}" srcOrd="5" destOrd="0" presId="urn:microsoft.com/office/officeart/2005/8/layout/hierarchy1"/>
    <dgm:cxn modelId="{CE18A0F0-58EB-4364-84EA-74DAD33F5041}" type="presParOf" srcId="{0AD7480D-5C26-4BA1-8ABC-B64216C61042}" destId="{69DF39AE-4D14-4164-A1CB-C1D584BC10FE}" srcOrd="0" destOrd="0" presId="urn:microsoft.com/office/officeart/2005/8/layout/hierarchy1"/>
    <dgm:cxn modelId="{1C5F0BD8-E4B5-4CFE-B7FD-F1E0CBC7104E}" type="presParOf" srcId="{69DF39AE-4D14-4164-A1CB-C1D584BC10FE}" destId="{2E6AD651-A9C2-4529-A9B8-A065CA989B31}" srcOrd="0" destOrd="0" presId="urn:microsoft.com/office/officeart/2005/8/layout/hierarchy1"/>
    <dgm:cxn modelId="{76B037BE-101B-4E71-B293-F93F9D7145B6}" type="presParOf" srcId="{69DF39AE-4D14-4164-A1CB-C1D584BC10FE}" destId="{91194D99-9236-4584-8BC1-C3575DD9ECCE}" srcOrd="1" destOrd="0" presId="urn:microsoft.com/office/officeart/2005/8/layout/hierarchy1"/>
    <dgm:cxn modelId="{66F0FE9F-F6A3-44A9-BA60-D50CC485FBAC}" type="presParOf" srcId="{0AD7480D-5C26-4BA1-8ABC-B64216C61042}" destId="{50A71FA0-7EBB-40FB-9509-42BE4C73716C}" srcOrd="1" destOrd="0" presId="urn:microsoft.com/office/officeart/2005/8/layout/hierarchy1"/>
    <dgm:cxn modelId="{6F45FB5E-EE3D-4B34-B6DA-7DA44132483F}" type="presParOf" srcId="{50A71FA0-7EBB-40FB-9509-42BE4C73716C}" destId="{B344F7F8-7DCB-4FA9-B9F2-E3314DC0E157}" srcOrd="0" destOrd="0" presId="urn:microsoft.com/office/officeart/2005/8/layout/hierarchy1"/>
    <dgm:cxn modelId="{09255467-44A7-4F4A-AEC3-CDE85D8211A8}" type="presParOf" srcId="{50A71FA0-7EBB-40FB-9509-42BE4C73716C}" destId="{03EA66E8-E860-4C63-8C55-01A112E570B3}" srcOrd="1" destOrd="0" presId="urn:microsoft.com/office/officeart/2005/8/layout/hierarchy1"/>
    <dgm:cxn modelId="{301486B8-A4F1-482C-B71E-ACBF196BE947}" type="presParOf" srcId="{03EA66E8-E860-4C63-8C55-01A112E570B3}" destId="{11794F0D-4E2B-493D-8D19-BBD04EFB9652}" srcOrd="0" destOrd="0" presId="urn:microsoft.com/office/officeart/2005/8/layout/hierarchy1"/>
    <dgm:cxn modelId="{F4112B6C-1F73-4E96-9218-2E191BB7D3C1}" type="presParOf" srcId="{11794F0D-4E2B-493D-8D19-BBD04EFB9652}" destId="{B11CFFB6-4F30-4CD6-9270-AC81B3F6A665}" srcOrd="0" destOrd="0" presId="urn:microsoft.com/office/officeart/2005/8/layout/hierarchy1"/>
    <dgm:cxn modelId="{51DF39CB-E6E2-46F8-8D3F-1851DEB71789}" type="presParOf" srcId="{11794F0D-4E2B-493D-8D19-BBD04EFB9652}" destId="{4F66EE48-7E16-4858-BEA6-6060297A0853}" srcOrd="1" destOrd="0" presId="urn:microsoft.com/office/officeart/2005/8/layout/hierarchy1"/>
    <dgm:cxn modelId="{B3152FB4-0EA8-48ED-8BDC-D8E55E67D0A3}" type="presParOf" srcId="{03EA66E8-E860-4C63-8C55-01A112E570B3}" destId="{ACCE962B-ADF6-4DCB-8A20-D14C5CF10164}" srcOrd="1" destOrd="0" presId="urn:microsoft.com/office/officeart/2005/8/layout/hierarchy1"/>
    <dgm:cxn modelId="{A17205E3-80D5-4D8B-970D-B36B9E8CAC5B}" type="presParOf" srcId="{50A71FA0-7EBB-40FB-9509-42BE4C73716C}" destId="{7B12E4EF-70D2-4AFF-95FD-1F6084B3E862}" srcOrd="2" destOrd="0" presId="urn:microsoft.com/office/officeart/2005/8/layout/hierarchy1"/>
    <dgm:cxn modelId="{65265818-4787-467F-B6F5-79AB7B10831A}" type="presParOf" srcId="{50A71FA0-7EBB-40FB-9509-42BE4C73716C}" destId="{14A817EA-CAEB-4D12-A23C-46AC07692BD8}" srcOrd="3" destOrd="0" presId="urn:microsoft.com/office/officeart/2005/8/layout/hierarchy1"/>
    <dgm:cxn modelId="{6C5027DE-D2A1-46C1-BEEF-A7A865E92B6E}" type="presParOf" srcId="{14A817EA-CAEB-4D12-A23C-46AC07692BD8}" destId="{C607B53A-D8E9-40B8-9C60-2D6C25386C35}" srcOrd="0" destOrd="0" presId="urn:microsoft.com/office/officeart/2005/8/layout/hierarchy1"/>
    <dgm:cxn modelId="{953778A1-6792-4758-84AB-04BDD9601458}" type="presParOf" srcId="{C607B53A-D8E9-40B8-9C60-2D6C25386C35}" destId="{4A90B0AF-1680-4525-AE5F-3E0FA71B2E25}" srcOrd="0" destOrd="0" presId="urn:microsoft.com/office/officeart/2005/8/layout/hierarchy1"/>
    <dgm:cxn modelId="{B3C6A9E7-BB94-4973-8C65-C5E165BF75E3}" type="presParOf" srcId="{C607B53A-D8E9-40B8-9C60-2D6C25386C35}" destId="{CFEAB3EC-64FB-4198-BD8C-0E8C725F0654}" srcOrd="1" destOrd="0" presId="urn:microsoft.com/office/officeart/2005/8/layout/hierarchy1"/>
    <dgm:cxn modelId="{19EB65EA-C8E2-4322-BABC-30C2EE421C4A}" type="presParOf" srcId="{14A817EA-CAEB-4D12-A23C-46AC07692BD8}" destId="{A1B9FBF9-7533-4FF1-8BA4-EA9D8131C21D}"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81E007-200C-4300-A495-62D86924059A}">
      <dsp:nvSpPr>
        <dsp:cNvPr id="0" name=""/>
        <dsp:cNvSpPr/>
      </dsp:nvSpPr>
      <dsp:spPr>
        <a:xfrm>
          <a:off x="3607482" y="1154616"/>
          <a:ext cx="2244863" cy="356117"/>
        </a:xfrm>
        <a:custGeom>
          <a:avLst/>
          <a:gdLst/>
          <a:ahLst/>
          <a:cxnLst/>
          <a:rect l="0" t="0" r="0" b="0"/>
          <a:pathLst>
            <a:path>
              <a:moveTo>
                <a:pt x="0" y="0"/>
              </a:moveTo>
              <a:lnTo>
                <a:pt x="0" y="242683"/>
              </a:lnTo>
              <a:lnTo>
                <a:pt x="2244863" y="242683"/>
              </a:lnTo>
              <a:lnTo>
                <a:pt x="2244863" y="356117"/>
              </a:lnTo>
            </a:path>
          </a:pathLst>
        </a:custGeom>
        <a:noFill/>
        <a:ln w="12700" cap="flat" cmpd="sng" algn="ctr">
          <a:solidFill>
            <a:schemeClr val="accent3">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A5EDDCFB-2C26-4CDB-9D74-63137C466E59}">
      <dsp:nvSpPr>
        <dsp:cNvPr id="0" name=""/>
        <dsp:cNvSpPr/>
      </dsp:nvSpPr>
      <dsp:spPr>
        <a:xfrm>
          <a:off x="5058338" y="3421929"/>
          <a:ext cx="91440" cy="356117"/>
        </a:xfrm>
        <a:custGeom>
          <a:avLst/>
          <a:gdLst/>
          <a:ahLst/>
          <a:cxnLst/>
          <a:rect l="0" t="0" r="0" b="0"/>
          <a:pathLst>
            <a:path>
              <a:moveTo>
                <a:pt x="45720" y="0"/>
              </a:moveTo>
              <a:lnTo>
                <a:pt x="45720" y="356117"/>
              </a:lnTo>
            </a:path>
          </a:pathLst>
        </a:custGeom>
        <a:noFill/>
        <a:ln w="12700" cap="flat" cmpd="sng" algn="ctr">
          <a:solidFill>
            <a:schemeClr val="accent3">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E75814BA-8EF6-44B9-9499-E8CC752D7F6F}">
      <dsp:nvSpPr>
        <dsp:cNvPr id="0" name=""/>
        <dsp:cNvSpPr/>
      </dsp:nvSpPr>
      <dsp:spPr>
        <a:xfrm>
          <a:off x="4355770" y="2288273"/>
          <a:ext cx="748287" cy="356117"/>
        </a:xfrm>
        <a:custGeom>
          <a:avLst/>
          <a:gdLst/>
          <a:ahLst/>
          <a:cxnLst/>
          <a:rect l="0" t="0" r="0" b="0"/>
          <a:pathLst>
            <a:path>
              <a:moveTo>
                <a:pt x="0" y="0"/>
              </a:moveTo>
              <a:lnTo>
                <a:pt x="0" y="242683"/>
              </a:lnTo>
              <a:lnTo>
                <a:pt x="748287" y="242683"/>
              </a:lnTo>
              <a:lnTo>
                <a:pt x="748287" y="356117"/>
              </a:lnTo>
            </a:path>
          </a:pathLst>
        </a:custGeom>
        <a:noFill/>
        <a:ln w="12700" cap="flat" cmpd="sng" algn="ctr">
          <a:solidFill>
            <a:schemeClr val="accent3">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8BE71A38-B75E-4C66-B705-D800D790088C}">
      <dsp:nvSpPr>
        <dsp:cNvPr id="0" name=""/>
        <dsp:cNvSpPr/>
      </dsp:nvSpPr>
      <dsp:spPr>
        <a:xfrm>
          <a:off x="3607482" y="2288273"/>
          <a:ext cx="748287" cy="356117"/>
        </a:xfrm>
        <a:custGeom>
          <a:avLst/>
          <a:gdLst/>
          <a:ahLst/>
          <a:cxnLst/>
          <a:rect l="0" t="0" r="0" b="0"/>
          <a:pathLst>
            <a:path>
              <a:moveTo>
                <a:pt x="748287" y="0"/>
              </a:moveTo>
              <a:lnTo>
                <a:pt x="748287" y="242683"/>
              </a:lnTo>
              <a:lnTo>
                <a:pt x="0" y="242683"/>
              </a:lnTo>
              <a:lnTo>
                <a:pt x="0" y="356117"/>
              </a:lnTo>
            </a:path>
          </a:pathLst>
        </a:custGeom>
        <a:noFill/>
        <a:ln w="12700" cap="flat" cmpd="sng" algn="ctr">
          <a:solidFill>
            <a:schemeClr val="accent3">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2CABFE0-07ED-469C-AF74-043BF02C5203}">
      <dsp:nvSpPr>
        <dsp:cNvPr id="0" name=""/>
        <dsp:cNvSpPr/>
      </dsp:nvSpPr>
      <dsp:spPr>
        <a:xfrm>
          <a:off x="3607482" y="1154616"/>
          <a:ext cx="748287" cy="356117"/>
        </a:xfrm>
        <a:custGeom>
          <a:avLst/>
          <a:gdLst/>
          <a:ahLst/>
          <a:cxnLst/>
          <a:rect l="0" t="0" r="0" b="0"/>
          <a:pathLst>
            <a:path>
              <a:moveTo>
                <a:pt x="0" y="0"/>
              </a:moveTo>
              <a:lnTo>
                <a:pt x="0" y="242683"/>
              </a:lnTo>
              <a:lnTo>
                <a:pt x="748287" y="242683"/>
              </a:lnTo>
              <a:lnTo>
                <a:pt x="748287" y="356117"/>
              </a:lnTo>
            </a:path>
          </a:pathLst>
        </a:custGeom>
        <a:noFill/>
        <a:ln w="12700" cap="flat" cmpd="sng" algn="ctr">
          <a:solidFill>
            <a:schemeClr val="accent3">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49F7929C-C855-40B7-99B8-F13E1C6634D6}">
      <dsp:nvSpPr>
        <dsp:cNvPr id="0" name=""/>
        <dsp:cNvSpPr/>
      </dsp:nvSpPr>
      <dsp:spPr>
        <a:xfrm>
          <a:off x="1362619" y="2288273"/>
          <a:ext cx="748287" cy="356117"/>
        </a:xfrm>
        <a:custGeom>
          <a:avLst/>
          <a:gdLst/>
          <a:ahLst/>
          <a:cxnLst/>
          <a:rect l="0" t="0" r="0" b="0"/>
          <a:pathLst>
            <a:path>
              <a:moveTo>
                <a:pt x="0" y="0"/>
              </a:moveTo>
              <a:lnTo>
                <a:pt x="0" y="242683"/>
              </a:lnTo>
              <a:lnTo>
                <a:pt x="748287" y="242683"/>
              </a:lnTo>
              <a:lnTo>
                <a:pt x="748287" y="356117"/>
              </a:lnTo>
            </a:path>
          </a:pathLst>
        </a:custGeom>
        <a:noFill/>
        <a:ln w="12700" cap="flat" cmpd="sng" algn="ctr">
          <a:solidFill>
            <a:schemeClr val="accent3">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842FB33B-A9F4-48E3-BDB2-C032F02A6D43}">
      <dsp:nvSpPr>
        <dsp:cNvPr id="0" name=""/>
        <dsp:cNvSpPr/>
      </dsp:nvSpPr>
      <dsp:spPr>
        <a:xfrm>
          <a:off x="614331" y="2288273"/>
          <a:ext cx="748287" cy="356117"/>
        </a:xfrm>
        <a:custGeom>
          <a:avLst/>
          <a:gdLst/>
          <a:ahLst/>
          <a:cxnLst/>
          <a:rect l="0" t="0" r="0" b="0"/>
          <a:pathLst>
            <a:path>
              <a:moveTo>
                <a:pt x="748287" y="0"/>
              </a:moveTo>
              <a:lnTo>
                <a:pt x="748287" y="242683"/>
              </a:lnTo>
              <a:lnTo>
                <a:pt x="0" y="242683"/>
              </a:lnTo>
              <a:lnTo>
                <a:pt x="0" y="356117"/>
              </a:lnTo>
            </a:path>
          </a:pathLst>
        </a:custGeom>
        <a:noFill/>
        <a:ln w="12700" cap="flat" cmpd="sng" algn="ctr">
          <a:solidFill>
            <a:schemeClr val="accent3">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09AE8E8B-5D53-4227-AF79-742DE0EAD7CA}">
      <dsp:nvSpPr>
        <dsp:cNvPr id="0" name=""/>
        <dsp:cNvSpPr/>
      </dsp:nvSpPr>
      <dsp:spPr>
        <a:xfrm>
          <a:off x="1362619" y="1154616"/>
          <a:ext cx="2244863" cy="356117"/>
        </a:xfrm>
        <a:custGeom>
          <a:avLst/>
          <a:gdLst/>
          <a:ahLst/>
          <a:cxnLst/>
          <a:rect l="0" t="0" r="0" b="0"/>
          <a:pathLst>
            <a:path>
              <a:moveTo>
                <a:pt x="2244863" y="0"/>
              </a:moveTo>
              <a:lnTo>
                <a:pt x="2244863" y="242683"/>
              </a:lnTo>
              <a:lnTo>
                <a:pt x="0" y="242683"/>
              </a:lnTo>
              <a:lnTo>
                <a:pt x="0" y="356117"/>
              </a:lnTo>
            </a:path>
          </a:pathLst>
        </a:custGeom>
        <a:noFill/>
        <a:ln w="12700" cap="flat" cmpd="sng" algn="ctr">
          <a:solidFill>
            <a:schemeClr val="accent3">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A96F8087-DF28-4D87-A3F3-C0F36A46D388}">
      <dsp:nvSpPr>
        <dsp:cNvPr id="0" name=""/>
        <dsp:cNvSpPr/>
      </dsp:nvSpPr>
      <dsp:spPr>
        <a:xfrm>
          <a:off x="2995247" y="377077"/>
          <a:ext cx="1224471" cy="77753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300F8D21-A1F6-4782-AB60-345333B57834}">
      <dsp:nvSpPr>
        <dsp:cNvPr id="0" name=""/>
        <dsp:cNvSpPr/>
      </dsp:nvSpPr>
      <dsp:spPr>
        <a:xfrm>
          <a:off x="3131299" y="506327"/>
          <a:ext cx="1224471" cy="777539"/>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Areas of Conflicts</a:t>
          </a:r>
        </a:p>
      </dsp:txBody>
      <dsp:txXfrm>
        <a:off x="3154072" y="529100"/>
        <a:ext cx="1178925" cy="731993"/>
      </dsp:txXfrm>
    </dsp:sp>
    <dsp:sp modelId="{A1884DC5-C877-40E9-B1A6-A92FB8EE1FFC}">
      <dsp:nvSpPr>
        <dsp:cNvPr id="0" name=""/>
        <dsp:cNvSpPr/>
      </dsp:nvSpPr>
      <dsp:spPr>
        <a:xfrm>
          <a:off x="750383" y="1510733"/>
          <a:ext cx="1224471" cy="77753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6202257-1F34-4052-B8BF-53BD95D423A7}">
      <dsp:nvSpPr>
        <dsp:cNvPr id="0" name=""/>
        <dsp:cNvSpPr/>
      </dsp:nvSpPr>
      <dsp:spPr>
        <a:xfrm>
          <a:off x="886435" y="1639983"/>
          <a:ext cx="1224471" cy="777539"/>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Integration and Relocation Discontent</a:t>
          </a:r>
        </a:p>
      </dsp:txBody>
      <dsp:txXfrm>
        <a:off x="909208" y="1662756"/>
        <a:ext cx="1178925" cy="731993"/>
      </dsp:txXfrm>
    </dsp:sp>
    <dsp:sp modelId="{629B3FE9-C116-443F-A267-4D8CEE0CF7C4}">
      <dsp:nvSpPr>
        <dsp:cNvPr id="0" name=""/>
        <dsp:cNvSpPr/>
      </dsp:nvSpPr>
      <dsp:spPr>
        <a:xfrm>
          <a:off x="2095" y="2644390"/>
          <a:ext cx="1224471" cy="77753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1B68AD0D-F9A8-4850-9879-3562B2F8ADF0}">
      <dsp:nvSpPr>
        <dsp:cNvPr id="0" name=""/>
        <dsp:cNvSpPr/>
      </dsp:nvSpPr>
      <dsp:spPr>
        <a:xfrm>
          <a:off x="138147" y="2773639"/>
          <a:ext cx="1224471" cy="777539"/>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New Team Members from San Jose</a:t>
          </a:r>
        </a:p>
      </dsp:txBody>
      <dsp:txXfrm>
        <a:off x="160920" y="2796412"/>
        <a:ext cx="1178925" cy="731993"/>
      </dsp:txXfrm>
    </dsp:sp>
    <dsp:sp modelId="{D1D86E88-B7CA-484B-9CF4-ABCC0FCB84AC}">
      <dsp:nvSpPr>
        <dsp:cNvPr id="0" name=""/>
        <dsp:cNvSpPr/>
      </dsp:nvSpPr>
      <dsp:spPr>
        <a:xfrm>
          <a:off x="1498671" y="2644390"/>
          <a:ext cx="1224471" cy="77753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54EDBF11-A55D-4B03-9D6C-5FC7912B73F8}">
      <dsp:nvSpPr>
        <dsp:cNvPr id="0" name=""/>
        <dsp:cNvSpPr/>
      </dsp:nvSpPr>
      <dsp:spPr>
        <a:xfrm>
          <a:off x="1634723" y="2773639"/>
          <a:ext cx="1224471" cy="777539"/>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Most have greater Education and Experience</a:t>
          </a:r>
        </a:p>
      </dsp:txBody>
      <dsp:txXfrm>
        <a:off x="1657496" y="2796412"/>
        <a:ext cx="1178925" cy="731993"/>
      </dsp:txXfrm>
    </dsp:sp>
    <dsp:sp modelId="{01FD9877-68B3-4DBA-8211-9E5E12A65769}">
      <dsp:nvSpPr>
        <dsp:cNvPr id="0" name=""/>
        <dsp:cNvSpPr/>
      </dsp:nvSpPr>
      <dsp:spPr>
        <a:xfrm>
          <a:off x="3743535" y="1510733"/>
          <a:ext cx="1224471" cy="77753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4EA18D9-458A-4DB2-BC9B-6A956EB0A013}">
      <dsp:nvSpPr>
        <dsp:cNvPr id="0" name=""/>
        <dsp:cNvSpPr/>
      </dsp:nvSpPr>
      <dsp:spPr>
        <a:xfrm>
          <a:off x="3879587" y="1639983"/>
          <a:ext cx="1224471" cy="777539"/>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Job Security Concerns</a:t>
          </a:r>
        </a:p>
      </dsp:txBody>
      <dsp:txXfrm>
        <a:off x="3902360" y="1662756"/>
        <a:ext cx="1178925" cy="731993"/>
      </dsp:txXfrm>
    </dsp:sp>
    <dsp:sp modelId="{5A99618C-965B-4239-B9A4-5686E942A8E9}">
      <dsp:nvSpPr>
        <dsp:cNvPr id="0" name=""/>
        <dsp:cNvSpPr/>
      </dsp:nvSpPr>
      <dsp:spPr>
        <a:xfrm>
          <a:off x="2995247" y="2644390"/>
          <a:ext cx="1224471" cy="77753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9522630-4436-4A11-AAA1-D0733B345DAB}">
      <dsp:nvSpPr>
        <dsp:cNvPr id="0" name=""/>
        <dsp:cNvSpPr/>
      </dsp:nvSpPr>
      <dsp:spPr>
        <a:xfrm>
          <a:off x="3131299" y="2773639"/>
          <a:ext cx="1224471" cy="777539"/>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Rumors </a:t>
          </a:r>
        </a:p>
      </dsp:txBody>
      <dsp:txXfrm>
        <a:off x="3154072" y="2796412"/>
        <a:ext cx="1178925" cy="731993"/>
      </dsp:txXfrm>
    </dsp:sp>
    <dsp:sp modelId="{F728F0C8-8D0A-46FF-B7B1-28A44BCB9005}">
      <dsp:nvSpPr>
        <dsp:cNvPr id="0" name=""/>
        <dsp:cNvSpPr/>
      </dsp:nvSpPr>
      <dsp:spPr>
        <a:xfrm>
          <a:off x="4491823" y="2644390"/>
          <a:ext cx="1224471" cy="77753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0F2C939-E90A-4F18-96E2-996B5BF58501}">
      <dsp:nvSpPr>
        <dsp:cNvPr id="0" name=""/>
        <dsp:cNvSpPr/>
      </dsp:nvSpPr>
      <dsp:spPr>
        <a:xfrm>
          <a:off x="4627875" y="2773639"/>
          <a:ext cx="1224471" cy="777539"/>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Communication Breakdowns</a:t>
          </a:r>
        </a:p>
      </dsp:txBody>
      <dsp:txXfrm>
        <a:off x="4650648" y="2796412"/>
        <a:ext cx="1178925" cy="731993"/>
      </dsp:txXfrm>
    </dsp:sp>
    <dsp:sp modelId="{A214F816-C68F-4270-A51C-5C7DEA3821EE}">
      <dsp:nvSpPr>
        <dsp:cNvPr id="0" name=""/>
        <dsp:cNvSpPr/>
      </dsp:nvSpPr>
      <dsp:spPr>
        <a:xfrm>
          <a:off x="4491823" y="3778046"/>
          <a:ext cx="1224471" cy="77753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3BC21EB5-DBF3-422D-A3BF-C1E4D3D1C3AC}">
      <dsp:nvSpPr>
        <dsp:cNvPr id="0" name=""/>
        <dsp:cNvSpPr/>
      </dsp:nvSpPr>
      <dsp:spPr>
        <a:xfrm>
          <a:off x="4627875" y="3907296"/>
          <a:ext cx="1224471" cy="777539"/>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Unclear Roles and expectations</a:t>
          </a:r>
        </a:p>
      </dsp:txBody>
      <dsp:txXfrm>
        <a:off x="4650648" y="3930069"/>
        <a:ext cx="1178925" cy="731993"/>
      </dsp:txXfrm>
    </dsp:sp>
    <dsp:sp modelId="{B70D9217-EB8D-491D-8664-44B3D014B7AB}">
      <dsp:nvSpPr>
        <dsp:cNvPr id="0" name=""/>
        <dsp:cNvSpPr/>
      </dsp:nvSpPr>
      <dsp:spPr>
        <a:xfrm>
          <a:off x="5240110" y="1510733"/>
          <a:ext cx="1224471" cy="77753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97089AFD-F673-48E2-8389-4D7F0BF64808}">
      <dsp:nvSpPr>
        <dsp:cNvPr id="0" name=""/>
        <dsp:cNvSpPr/>
      </dsp:nvSpPr>
      <dsp:spPr>
        <a:xfrm>
          <a:off x="5376163" y="1639983"/>
          <a:ext cx="1224471" cy="777539"/>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Cultural and Process Differences</a:t>
          </a:r>
        </a:p>
      </dsp:txBody>
      <dsp:txXfrm>
        <a:off x="5398936" y="1662756"/>
        <a:ext cx="1178925" cy="7319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76F57C-8416-48C4-95D2-4CD9C27AEB01}">
      <dsp:nvSpPr>
        <dsp:cNvPr id="0" name=""/>
        <dsp:cNvSpPr/>
      </dsp:nvSpPr>
      <dsp:spPr>
        <a:xfrm>
          <a:off x="3298232" y="2567066"/>
          <a:ext cx="2736248" cy="325551"/>
        </a:xfrm>
        <a:custGeom>
          <a:avLst/>
          <a:gdLst/>
          <a:ahLst/>
          <a:cxnLst/>
          <a:rect l="0" t="0" r="0" b="0"/>
          <a:pathLst>
            <a:path>
              <a:moveTo>
                <a:pt x="0" y="0"/>
              </a:moveTo>
              <a:lnTo>
                <a:pt x="0" y="221853"/>
              </a:lnTo>
              <a:lnTo>
                <a:pt x="2736248" y="221853"/>
              </a:lnTo>
              <a:lnTo>
                <a:pt x="2736248" y="325551"/>
              </a:lnTo>
            </a:path>
          </a:pathLst>
        </a:custGeom>
        <a:noFill/>
        <a:ln w="1905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68AD8FD-4359-420D-BBFB-F9815EB9C96A}">
      <dsp:nvSpPr>
        <dsp:cNvPr id="0" name=""/>
        <dsp:cNvSpPr/>
      </dsp:nvSpPr>
      <dsp:spPr>
        <a:xfrm>
          <a:off x="3298232" y="2567066"/>
          <a:ext cx="1368124" cy="325551"/>
        </a:xfrm>
        <a:custGeom>
          <a:avLst/>
          <a:gdLst/>
          <a:ahLst/>
          <a:cxnLst/>
          <a:rect l="0" t="0" r="0" b="0"/>
          <a:pathLst>
            <a:path>
              <a:moveTo>
                <a:pt x="0" y="0"/>
              </a:moveTo>
              <a:lnTo>
                <a:pt x="0" y="221853"/>
              </a:lnTo>
              <a:lnTo>
                <a:pt x="1368124" y="221853"/>
              </a:lnTo>
              <a:lnTo>
                <a:pt x="1368124" y="325551"/>
              </a:lnTo>
            </a:path>
          </a:pathLst>
        </a:custGeom>
        <a:noFill/>
        <a:ln w="1905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5DEA01D-1E1D-4B96-9182-988D50DC793E}">
      <dsp:nvSpPr>
        <dsp:cNvPr id="0" name=""/>
        <dsp:cNvSpPr/>
      </dsp:nvSpPr>
      <dsp:spPr>
        <a:xfrm>
          <a:off x="3252512" y="2567066"/>
          <a:ext cx="91440" cy="325551"/>
        </a:xfrm>
        <a:custGeom>
          <a:avLst/>
          <a:gdLst/>
          <a:ahLst/>
          <a:cxnLst/>
          <a:rect l="0" t="0" r="0" b="0"/>
          <a:pathLst>
            <a:path>
              <a:moveTo>
                <a:pt x="45720" y="0"/>
              </a:moveTo>
              <a:lnTo>
                <a:pt x="45720" y="325551"/>
              </a:lnTo>
            </a:path>
          </a:pathLst>
        </a:custGeom>
        <a:noFill/>
        <a:ln w="1905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5BF70F-3922-46D4-991B-BFA6C0EDB6E3}">
      <dsp:nvSpPr>
        <dsp:cNvPr id="0" name=""/>
        <dsp:cNvSpPr/>
      </dsp:nvSpPr>
      <dsp:spPr>
        <a:xfrm>
          <a:off x="1930108" y="2567066"/>
          <a:ext cx="1368124" cy="325551"/>
        </a:xfrm>
        <a:custGeom>
          <a:avLst/>
          <a:gdLst/>
          <a:ahLst/>
          <a:cxnLst/>
          <a:rect l="0" t="0" r="0" b="0"/>
          <a:pathLst>
            <a:path>
              <a:moveTo>
                <a:pt x="1368124" y="0"/>
              </a:moveTo>
              <a:lnTo>
                <a:pt x="1368124" y="221853"/>
              </a:lnTo>
              <a:lnTo>
                <a:pt x="0" y="221853"/>
              </a:lnTo>
              <a:lnTo>
                <a:pt x="0" y="325551"/>
              </a:lnTo>
            </a:path>
          </a:pathLst>
        </a:custGeom>
        <a:noFill/>
        <a:ln w="1905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53BBA8-7CF2-4CEE-BBF4-03AA54C7AD43}">
      <dsp:nvSpPr>
        <dsp:cNvPr id="0" name=""/>
        <dsp:cNvSpPr/>
      </dsp:nvSpPr>
      <dsp:spPr>
        <a:xfrm>
          <a:off x="561984" y="2567066"/>
          <a:ext cx="2736248" cy="325551"/>
        </a:xfrm>
        <a:custGeom>
          <a:avLst/>
          <a:gdLst/>
          <a:ahLst/>
          <a:cxnLst/>
          <a:rect l="0" t="0" r="0" b="0"/>
          <a:pathLst>
            <a:path>
              <a:moveTo>
                <a:pt x="2736248" y="0"/>
              </a:moveTo>
              <a:lnTo>
                <a:pt x="2736248" y="221853"/>
              </a:lnTo>
              <a:lnTo>
                <a:pt x="0" y="221853"/>
              </a:lnTo>
              <a:lnTo>
                <a:pt x="0" y="325551"/>
              </a:lnTo>
            </a:path>
          </a:pathLst>
        </a:custGeom>
        <a:noFill/>
        <a:ln w="1905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9E5BEA-E48D-449D-A09B-598FA87DADA6}">
      <dsp:nvSpPr>
        <dsp:cNvPr id="0" name=""/>
        <dsp:cNvSpPr/>
      </dsp:nvSpPr>
      <dsp:spPr>
        <a:xfrm>
          <a:off x="2738545" y="1856263"/>
          <a:ext cx="1119374" cy="71080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EA4D2F20-BA66-4281-9F12-904C94E041B5}">
      <dsp:nvSpPr>
        <dsp:cNvPr id="0" name=""/>
        <dsp:cNvSpPr/>
      </dsp:nvSpPr>
      <dsp:spPr>
        <a:xfrm>
          <a:off x="2862920" y="1974419"/>
          <a:ext cx="1119374" cy="71080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Contributing Factors</a:t>
          </a:r>
        </a:p>
      </dsp:txBody>
      <dsp:txXfrm>
        <a:off x="2883739" y="1995238"/>
        <a:ext cx="1077736" cy="669164"/>
      </dsp:txXfrm>
    </dsp:sp>
    <dsp:sp modelId="{1ABE744E-5AD8-4CAC-B32F-C121F5A2AB26}">
      <dsp:nvSpPr>
        <dsp:cNvPr id="0" name=""/>
        <dsp:cNvSpPr/>
      </dsp:nvSpPr>
      <dsp:spPr>
        <a:xfrm>
          <a:off x="2297" y="2892617"/>
          <a:ext cx="1119374" cy="71080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E3864ECF-4DAE-47F1-A7B7-A37B4AA2B9F0}">
      <dsp:nvSpPr>
        <dsp:cNvPr id="0" name=""/>
        <dsp:cNvSpPr/>
      </dsp:nvSpPr>
      <dsp:spPr>
        <a:xfrm>
          <a:off x="126672" y="3010773"/>
          <a:ext cx="1119374" cy="71080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Poor Initial Communication</a:t>
          </a:r>
        </a:p>
      </dsp:txBody>
      <dsp:txXfrm>
        <a:off x="147491" y="3031592"/>
        <a:ext cx="1077736" cy="669164"/>
      </dsp:txXfrm>
    </dsp:sp>
    <dsp:sp modelId="{AD35F533-147D-4068-8B54-F2D6C7B38474}">
      <dsp:nvSpPr>
        <dsp:cNvPr id="0" name=""/>
        <dsp:cNvSpPr/>
      </dsp:nvSpPr>
      <dsp:spPr>
        <a:xfrm>
          <a:off x="1370421" y="2892617"/>
          <a:ext cx="1119374" cy="71080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E490CAB8-0A08-4002-94BF-2AA2AE152C02}">
      <dsp:nvSpPr>
        <dsp:cNvPr id="0" name=""/>
        <dsp:cNvSpPr/>
      </dsp:nvSpPr>
      <dsp:spPr>
        <a:xfrm>
          <a:off x="1494796" y="3010773"/>
          <a:ext cx="1119374" cy="71080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Differences in Age, Experience and education</a:t>
          </a:r>
        </a:p>
      </dsp:txBody>
      <dsp:txXfrm>
        <a:off x="1515615" y="3031592"/>
        <a:ext cx="1077736" cy="669164"/>
      </dsp:txXfrm>
    </dsp:sp>
    <dsp:sp modelId="{D25CAD75-5518-4A06-8013-2BED4C07343C}">
      <dsp:nvSpPr>
        <dsp:cNvPr id="0" name=""/>
        <dsp:cNvSpPr/>
      </dsp:nvSpPr>
      <dsp:spPr>
        <a:xfrm>
          <a:off x="2738545" y="2892617"/>
          <a:ext cx="1119374" cy="71080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5569F80B-DDFB-474F-BDC7-BEBD2BE76376}">
      <dsp:nvSpPr>
        <dsp:cNvPr id="0" name=""/>
        <dsp:cNvSpPr/>
      </dsp:nvSpPr>
      <dsp:spPr>
        <a:xfrm>
          <a:off x="2862920" y="3010773"/>
          <a:ext cx="1119374" cy="71080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Lack of a structured integration plan</a:t>
          </a:r>
        </a:p>
      </dsp:txBody>
      <dsp:txXfrm>
        <a:off x="2883739" y="3031592"/>
        <a:ext cx="1077736" cy="669164"/>
      </dsp:txXfrm>
    </dsp:sp>
    <dsp:sp modelId="{14ED2428-BD2D-42F6-A50F-8B152F7BC2DE}">
      <dsp:nvSpPr>
        <dsp:cNvPr id="0" name=""/>
        <dsp:cNvSpPr/>
      </dsp:nvSpPr>
      <dsp:spPr>
        <a:xfrm>
          <a:off x="4106669" y="2892617"/>
          <a:ext cx="1119374" cy="71080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3813522-3898-4D01-9602-C9CADC8518A5}">
      <dsp:nvSpPr>
        <dsp:cNvPr id="0" name=""/>
        <dsp:cNvSpPr/>
      </dsp:nvSpPr>
      <dsp:spPr>
        <a:xfrm>
          <a:off x="4231044" y="3010773"/>
          <a:ext cx="1119374" cy="71080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Fear of redundancy or job loss</a:t>
          </a:r>
        </a:p>
      </dsp:txBody>
      <dsp:txXfrm>
        <a:off x="4251863" y="3031592"/>
        <a:ext cx="1077736" cy="669164"/>
      </dsp:txXfrm>
    </dsp:sp>
    <dsp:sp modelId="{52D2B3E5-3E7D-403B-86EF-D80E67C5E98A}">
      <dsp:nvSpPr>
        <dsp:cNvPr id="0" name=""/>
        <dsp:cNvSpPr/>
      </dsp:nvSpPr>
      <dsp:spPr>
        <a:xfrm>
          <a:off x="5474793" y="2892617"/>
          <a:ext cx="1119374" cy="71080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1F551658-2328-4662-AAEF-C8AB79BB1483}">
      <dsp:nvSpPr>
        <dsp:cNvPr id="0" name=""/>
        <dsp:cNvSpPr/>
      </dsp:nvSpPr>
      <dsp:spPr>
        <a:xfrm>
          <a:off x="5599168" y="3010773"/>
          <a:ext cx="1119374" cy="71080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Unclear roles and expectations</a:t>
          </a:r>
        </a:p>
      </dsp:txBody>
      <dsp:txXfrm>
        <a:off x="5619987" y="3031592"/>
        <a:ext cx="1077736" cy="66916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845A9C-00B0-4E10-807A-446350ED667F}">
      <dsp:nvSpPr>
        <dsp:cNvPr id="0" name=""/>
        <dsp:cNvSpPr/>
      </dsp:nvSpPr>
      <dsp:spPr>
        <a:xfrm>
          <a:off x="3247933" y="1899953"/>
          <a:ext cx="2550416" cy="404588"/>
        </a:xfrm>
        <a:custGeom>
          <a:avLst/>
          <a:gdLst/>
          <a:ahLst/>
          <a:cxnLst/>
          <a:rect l="0" t="0" r="0" b="0"/>
          <a:pathLst>
            <a:path>
              <a:moveTo>
                <a:pt x="0" y="0"/>
              </a:moveTo>
              <a:lnTo>
                <a:pt x="0" y="275715"/>
              </a:lnTo>
              <a:lnTo>
                <a:pt x="2550416" y="275715"/>
              </a:lnTo>
              <a:lnTo>
                <a:pt x="2550416" y="404588"/>
              </a:lnTo>
            </a:path>
          </a:pathLst>
        </a:custGeom>
        <a:noFill/>
        <a:ln w="12700" cap="flat" cmpd="sng" algn="ctr">
          <a:solidFill>
            <a:schemeClr val="accent3">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4B9BBF8-53E6-4CD5-9460-8A2A785E8600}">
      <dsp:nvSpPr>
        <dsp:cNvPr id="0" name=""/>
        <dsp:cNvSpPr/>
      </dsp:nvSpPr>
      <dsp:spPr>
        <a:xfrm>
          <a:off x="3247933" y="1899953"/>
          <a:ext cx="850138" cy="404588"/>
        </a:xfrm>
        <a:custGeom>
          <a:avLst/>
          <a:gdLst/>
          <a:ahLst/>
          <a:cxnLst/>
          <a:rect l="0" t="0" r="0" b="0"/>
          <a:pathLst>
            <a:path>
              <a:moveTo>
                <a:pt x="0" y="0"/>
              </a:moveTo>
              <a:lnTo>
                <a:pt x="0" y="275715"/>
              </a:lnTo>
              <a:lnTo>
                <a:pt x="850138" y="275715"/>
              </a:lnTo>
              <a:lnTo>
                <a:pt x="850138" y="404588"/>
              </a:lnTo>
            </a:path>
          </a:pathLst>
        </a:custGeom>
        <a:noFill/>
        <a:ln w="12700" cap="flat" cmpd="sng" algn="ctr">
          <a:solidFill>
            <a:schemeClr val="accent3">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E79B2F52-0201-4A60-93C7-8BBF4D7F7C0A}">
      <dsp:nvSpPr>
        <dsp:cNvPr id="0" name=""/>
        <dsp:cNvSpPr/>
      </dsp:nvSpPr>
      <dsp:spPr>
        <a:xfrm>
          <a:off x="2397794" y="1899953"/>
          <a:ext cx="850138" cy="404588"/>
        </a:xfrm>
        <a:custGeom>
          <a:avLst/>
          <a:gdLst/>
          <a:ahLst/>
          <a:cxnLst/>
          <a:rect l="0" t="0" r="0" b="0"/>
          <a:pathLst>
            <a:path>
              <a:moveTo>
                <a:pt x="850138" y="0"/>
              </a:moveTo>
              <a:lnTo>
                <a:pt x="850138" y="275715"/>
              </a:lnTo>
              <a:lnTo>
                <a:pt x="0" y="275715"/>
              </a:lnTo>
              <a:lnTo>
                <a:pt x="0" y="404588"/>
              </a:lnTo>
            </a:path>
          </a:pathLst>
        </a:custGeom>
        <a:noFill/>
        <a:ln w="12700" cap="flat" cmpd="sng" algn="ctr">
          <a:solidFill>
            <a:schemeClr val="accent3">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AFD166E8-1185-46C3-87FF-E858EC8F2E0B}">
      <dsp:nvSpPr>
        <dsp:cNvPr id="0" name=""/>
        <dsp:cNvSpPr/>
      </dsp:nvSpPr>
      <dsp:spPr>
        <a:xfrm>
          <a:off x="697516" y="1899953"/>
          <a:ext cx="2550416" cy="404588"/>
        </a:xfrm>
        <a:custGeom>
          <a:avLst/>
          <a:gdLst/>
          <a:ahLst/>
          <a:cxnLst/>
          <a:rect l="0" t="0" r="0" b="0"/>
          <a:pathLst>
            <a:path>
              <a:moveTo>
                <a:pt x="2550416" y="0"/>
              </a:moveTo>
              <a:lnTo>
                <a:pt x="2550416" y="275715"/>
              </a:lnTo>
              <a:lnTo>
                <a:pt x="0" y="275715"/>
              </a:lnTo>
              <a:lnTo>
                <a:pt x="0" y="404588"/>
              </a:lnTo>
            </a:path>
          </a:pathLst>
        </a:custGeom>
        <a:noFill/>
        <a:ln w="12700" cap="flat" cmpd="sng" algn="ctr">
          <a:solidFill>
            <a:schemeClr val="accent3">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ECF42B00-492F-4606-9007-8F1C256DE7BB}">
      <dsp:nvSpPr>
        <dsp:cNvPr id="0" name=""/>
        <dsp:cNvSpPr/>
      </dsp:nvSpPr>
      <dsp:spPr>
        <a:xfrm>
          <a:off x="2552365" y="1016581"/>
          <a:ext cx="1391136" cy="883371"/>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B1F6719B-94AF-4EC0-A0E5-E07B04DEDE0F}">
      <dsp:nvSpPr>
        <dsp:cNvPr id="0" name=""/>
        <dsp:cNvSpPr/>
      </dsp:nvSpPr>
      <dsp:spPr>
        <a:xfrm>
          <a:off x="2706936" y="1163423"/>
          <a:ext cx="1391136" cy="883371"/>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Possible Impacts</a:t>
          </a:r>
        </a:p>
      </dsp:txBody>
      <dsp:txXfrm>
        <a:off x="2732809" y="1189296"/>
        <a:ext cx="1339390" cy="831625"/>
      </dsp:txXfrm>
    </dsp:sp>
    <dsp:sp modelId="{8514AD99-87BF-4AC8-A9A7-13676FDCEA5D}">
      <dsp:nvSpPr>
        <dsp:cNvPr id="0" name=""/>
        <dsp:cNvSpPr/>
      </dsp:nvSpPr>
      <dsp:spPr>
        <a:xfrm>
          <a:off x="1948" y="2304542"/>
          <a:ext cx="1391136" cy="883371"/>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3FDD7ED-6AE4-4B63-932F-117A52E290FE}">
      <dsp:nvSpPr>
        <dsp:cNvPr id="0" name=""/>
        <dsp:cNvSpPr/>
      </dsp:nvSpPr>
      <dsp:spPr>
        <a:xfrm>
          <a:off x="156519" y="2451384"/>
          <a:ext cx="1391136" cy="883371"/>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Lower morale and productivity</a:t>
          </a:r>
        </a:p>
      </dsp:txBody>
      <dsp:txXfrm>
        <a:off x="182392" y="2477257"/>
        <a:ext cx="1339390" cy="831625"/>
      </dsp:txXfrm>
    </dsp:sp>
    <dsp:sp modelId="{82738F20-2600-4BCB-9A39-DDFBC9B6EA92}">
      <dsp:nvSpPr>
        <dsp:cNvPr id="0" name=""/>
        <dsp:cNvSpPr/>
      </dsp:nvSpPr>
      <dsp:spPr>
        <a:xfrm>
          <a:off x="1702226" y="2304542"/>
          <a:ext cx="1391136" cy="883371"/>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53FAEF6A-DB2B-4730-A29C-4F66D0ADF05A}">
      <dsp:nvSpPr>
        <dsp:cNvPr id="0" name=""/>
        <dsp:cNvSpPr/>
      </dsp:nvSpPr>
      <dsp:spPr>
        <a:xfrm>
          <a:off x="1856797" y="2451384"/>
          <a:ext cx="1391136" cy="883371"/>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Mistrust or reluctance to collaborate</a:t>
          </a:r>
        </a:p>
      </dsp:txBody>
      <dsp:txXfrm>
        <a:off x="1882670" y="2477257"/>
        <a:ext cx="1339390" cy="831625"/>
      </dsp:txXfrm>
    </dsp:sp>
    <dsp:sp modelId="{4B9822C8-57E2-42E4-AA38-5E9DEFBAB753}">
      <dsp:nvSpPr>
        <dsp:cNvPr id="0" name=""/>
        <dsp:cNvSpPr/>
      </dsp:nvSpPr>
      <dsp:spPr>
        <a:xfrm>
          <a:off x="3402504" y="2304542"/>
          <a:ext cx="1391136" cy="883371"/>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9B52B353-8AE9-49F5-8D88-CAA084AC953E}">
      <dsp:nvSpPr>
        <dsp:cNvPr id="0" name=""/>
        <dsp:cNvSpPr/>
      </dsp:nvSpPr>
      <dsp:spPr>
        <a:xfrm>
          <a:off x="3557075" y="2451384"/>
          <a:ext cx="1391136" cy="883371"/>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Potential Project Delays</a:t>
          </a:r>
        </a:p>
      </dsp:txBody>
      <dsp:txXfrm>
        <a:off x="3582948" y="2477257"/>
        <a:ext cx="1339390" cy="831625"/>
      </dsp:txXfrm>
    </dsp:sp>
    <dsp:sp modelId="{45172A59-DBD1-44E3-A146-A763F6026879}">
      <dsp:nvSpPr>
        <dsp:cNvPr id="0" name=""/>
        <dsp:cNvSpPr/>
      </dsp:nvSpPr>
      <dsp:spPr>
        <a:xfrm>
          <a:off x="5102782" y="2304542"/>
          <a:ext cx="1391136" cy="883371"/>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807085B0-0C45-4A8F-B9FD-CC8128A81703}">
      <dsp:nvSpPr>
        <dsp:cNvPr id="0" name=""/>
        <dsp:cNvSpPr/>
      </dsp:nvSpPr>
      <dsp:spPr>
        <a:xfrm>
          <a:off x="5257353" y="2451384"/>
          <a:ext cx="1391136" cy="883371"/>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Loss of Productivity and potential  attrition</a:t>
          </a:r>
        </a:p>
      </dsp:txBody>
      <dsp:txXfrm>
        <a:off x="5283226" y="2477257"/>
        <a:ext cx="1339390" cy="8316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FE57A0-CBB6-4AAE-9790-D919ECC27576}">
      <dsp:nvSpPr>
        <dsp:cNvPr id="0" name=""/>
        <dsp:cNvSpPr/>
      </dsp:nvSpPr>
      <dsp:spPr>
        <a:xfrm>
          <a:off x="8227378" y="3466605"/>
          <a:ext cx="1519319" cy="361528"/>
        </a:xfrm>
        <a:custGeom>
          <a:avLst/>
          <a:gdLst/>
          <a:ahLst/>
          <a:cxnLst/>
          <a:rect l="0" t="0" r="0" b="0"/>
          <a:pathLst>
            <a:path>
              <a:moveTo>
                <a:pt x="0" y="0"/>
              </a:moveTo>
              <a:lnTo>
                <a:pt x="0" y="246371"/>
              </a:lnTo>
              <a:lnTo>
                <a:pt x="1519319" y="246371"/>
              </a:lnTo>
              <a:lnTo>
                <a:pt x="1519319" y="361528"/>
              </a:lnTo>
            </a:path>
          </a:pathLst>
        </a:custGeom>
        <a:noFill/>
        <a:ln w="12700" cap="flat" cmpd="sng" algn="ctr">
          <a:solidFill>
            <a:schemeClr val="dk2">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4643E96D-F506-45C6-AA81-3CDBC3D2F9D8}">
      <dsp:nvSpPr>
        <dsp:cNvPr id="0" name=""/>
        <dsp:cNvSpPr/>
      </dsp:nvSpPr>
      <dsp:spPr>
        <a:xfrm>
          <a:off x="8181658" y="3466605"/>
          <a:ext cx="91440" cy="361528"/>
        </a:xfrm>
        <a:custGeom>
          <a:avLst/>
          <a:gdLst/>
          <a:ahLst/>
          <a:cxnLst/>
          <a:rect l="0" t="0" r="0" b="0"/>
          <a:pathLst>
            <a:path>
              <a:moveTo>
                <a:pt x="45720" y="0"/>
              </a:moveTo>
              <a:lnTo>
                <a:pt x="45720" y="361528"/>
              </a:lnTo>
            </a:path>
          </a:pathLst>
        </a:custGeom>
        <a:noFill/>
        <a:ln w="12700" cap="flat" cmpd="sng" algn="ctr">
          <a:solidFill>
            <a:schemeClr val="dk2">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C4DCAF4-E01B-4173-979A-D8B92810D761}">
      <dsp:nvSpPr>
        <dsp:cNvPr id="0" name=""/>
        <dsp:cNvSpPr/>
      </dsp:nvSpPr>
      <dsp:spPr>
        <a:xfrm>
          <a:off x="6708059" y="3466605"/>
          <a:ext cx="1519319" cy="361528"/>
        </a:xfrm>
        <a:custGeom>
          <a:avLst/>
          <a:gdLst/>
          <a:ahLst/>
          <a:cxnLst/>
          <a:rect l="0" t="0" r="0" b="0"/>
          <a:pathLst>
            <a:path>
              <a:moveTo>
                <a:pt x="1519319" y="0"/>
              </a:moveTo>
              <a:lnTo>
                <a:pt x="1519319" y="246371"/>
              </a:lnTo>
              <a:lnTo>
                <a:pt x="0" y="246371"/>
              </a:lnTo>
              <a:lnTo>
                <a:pt x="0" y="361528"/>
              </a:lnTo>
            </a:path>
          </a:pathLst>
        </a:custGeom>
        <a:noFill/>
        <a:ln w="12700" cap="flat" cmpd="sng" algn="ctr">
          <a:solidFill>
            <a:schemeClr val="dk2">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68B33A5-F333-4AC2-A25B-65F8C92DDD2F}">
      <dsp:nvSpPr>
        <dsp:cNvPr id="0" name=""/>
        <dsp:cNvSpPr/>
      </dsp:nvSpPr>
      <dsp:spPr>
        <a:xfrm>
          <a:off x="4429080" y="2315721"/>
          <a:ext cx="3798298" cy="361528"/>
        </a:xfrm>
        <a:custGeom>
          <a:avLst/>
          <a:gdLst/>
          <a:ahLst/>
          <a:cxnLst/>
          <a:rect l="0" t="0" r="0" b="0"/>
          <a:pathLst>
            <a:path>
              <a:moveTo>
                <a:pt x="0" y="0"/>
              </a:moveTo>
              <a:lnTo>
                <a:pt x="0" y="246371"/>
              </a:lnTo>
              <a:lnTo>
                <a:pt x="3798298" y="246371"/>
              </a:lnTo>
              <a:lnTo>
                <a:pt x="3798298" y="361528"/>
              </a:lnTo>
            </a:path>
          </a:pathLst>
        </a:custGeom>
        <a:noFill/>
        <a:ln w="12700" cap="flat" cmpd="sng" algn="ctr">
          <a:solidFill>
            <a:schemeClr val="dk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74587AD5-2035-416A-B1C2-47D9F5A804F3}">
      <dsp:nvSpPr>
        <dsp:cNvPr id="0" name=""/>
        <dsp:cNvSpPr/>
      </dsp:nvSpPr>
      <dsp:spPr>
        <a:xfrm>
          <a:off x="5143020" y="3466605"/>
          <a:ext cx="91440" cy="361528"/>
        </a:xfrm>
        <a:custGeom>
          <a:avLst/>
          <a:gdLst/>
          <a:ahLst/>
          <a:cxnLst/>
          <a:rect l="0" t="0" r="0" b="0"/>
          <a:pathLst>
            <a:path>
              <a:moveTo>
                <a:pt x="45720" y="0"/>
              </a:moveTo>
              <a:lnTo>
                <a:pt x="45720" y="361528"/>
              </a:lnTo>
            </a:path>
          </a:pathLst>
        </a:custGeom>
        <a:noFill/>
        <a:ln w="12700" cap="flat" cmpd="sng" algn="ctr">
          <a:solidFill>
            <a:schemeClr val="dk2">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E88E839-8FD8-45B6-989D-7B12E9E1BC3A}">
      <dsp:nvSpPr>
        <dsp:cNvPr id="0" name=""/>
        <dsp:cNvSpPr/>
      </dsp:nvSpPr>
      <dsp:spPr>
        <a:xfrm>
          <a:off x="4429080" y="2315721"/>
          <a:ext cx="759659" cy="361528"/>
        </a:xfrm>
        <a:custGeom>
          <a:avLst/>
          <a:gdLst/>
          <a:ahLst/>
          <a:cxnLst/>
          <a:rect l="0" t="0" r="0" b="0"/>
          <a:pathLst>
            <a:path>
              <a:moveTo>
                <a:pt x="0" y="0"/>
              </a:moveTo>
              <a:lnTo>
                <a:pt x="0" y="246371"/>
              </a:lnTo>
              <a:lnTo>
                <a:pt x="759659" y="246371"/>
              </a:lnTo>
              <a:lnTo>
                <a:pt x="759659" y="361528"/>
              </a:lnTo>
            </a:path>
          </a:pathLst>
        </a:custGeom>
        <a:noFill/>
        <a:ln w="12700" cap="flat" cmpd="sng" algn="ctr">
          <a:solidFill>
            <a:schemeClr val="dk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E3B1D590-F434-4079-805F-608184FFC8CF}">
      <dsp:nvSpPr>
        <dsp:cNvPr id="0" name=""/>
        <dsp:cNvSpPr/>
      </dsp:nvSpPr>
      <dsp:spPr>
        <a:xfrm>
          <a:off x="3623700" y="3466605"/>
          <a:ext cx="91440" cy="361528"/>
        </a:xfrm>
        <a:custGeom>
          <a:avLst/>
          <a:gdLst/>
          <a:ahLst/>
          <a:cxnLst/>
          <a:rect l="0" t="0" r="0" b="0"/>
          <a:pathLst>
            <a:path>
              <a:moveTo>
                <a:pt x="45720" y="0"/>
              </a:moveTo>
              <a:lnTo>
                <a:pt x="45720" y="361528"/>
              </a:lnTo>
            </a:path>
          </a:pathLst>
        </a:custGeom>
        <a:noFill/>
        <a:ln w="12700" cap="flat" cmpd="sng" algn="ctr">
          <a:solidFill>
            <a:schemeClr val="dk2">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0178997-902C-4B54-B657-540C591D3C76}">
      <dsp:nvSpPr>
        <dsp:cNvPr id="0" name=""/>
        <dsp:cNvSpPr/>
      </dsp:nvSpPr>
      <dsp:spPr>
        <a:xfrm>
          <a:off x="3669420" y="2315721"/>
          <a:ext cx="759659" cy="361528"/>
        </a:xfrm>
        <a:custGeom>
          <a:avLst/>
          <a:gdLst/>
          <a:ahLst/>
          <a:cxnLst/>
          <a:rect l="0" t="0" r="0" b="0"/>
          <a:pathLst>
            <a:path>
              <a:moveTo>
                <a:pt x="759659" y="0"/>
              </a:moveTo>
              <a:lnTo>
                <a:pt x="759659" y="246371"/>
              </a:lnTo>
              <a:lnTo>
                <a:pt x="0" y="246371"/>
              </a:lnTo>
              <a:lnTo>
                <a:pt x="0" y="361528"/>
              </a:lnTo>
            </a:path>
          </a:pathLst>
        </a:custGeom>
        <a:noFill/>
        <a:ln w="12700" cap="flat" cmpd="sng" algn="ctr">
          <a:solidFill>
            <a:schemeClr val="dk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878C0440-C150-4858-B618-165515D4DDFE}">
      <dsp:nvSpPr>
        <dsp:cNvPr id="0" name=""/>
        <dsp:cNvSpPr/>
      </dsp:nvSpPr>
      <dsp:spPr>
        <a:xfrm>
          <a:off x="2150101" y="2315721"/>
          <a:ext cx="2278979" cy="361528"/>
        </a:xfrm>
        <a:custGeom>
          <a:avLst/>
          <a:gdLst/>
          <a:ahLst/>
          <a:cxnLst/>
          <a:rect l="0" t="0" r="0" b="0"/>
          <a:pathLst>
            <a:path>
              <a:moveTo>
                <a:pt x="2278979" y="0"/>
              </a:moveTo>
              <a:lnTo>
                <a:pt x="2278979" y="246371"/>
              </a:lnTo>
              <a:lnTo>
                <a:pt x="0" y="246371"/>
              </a:lnTo>
              <a:lnTo>
                <a:pt x="0" y="361528"/>
              </a:lnTo>
            </a:path>
          </a:pathLst>
        </a:custGeom>
        <a:noFill/>
        <a:ln w="12700" cap="flat" cmpd="sng" algn="ctr">
          <a:solidFill>
            <a:schemeClr val="dk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785399C3-FDA1-4554-A8FD-907AB09F2851}">
      <dsp:nvSpPr>
        <dsp:cNvPr id="0" name=""/>
        <dsp:cNvSpPr/>
      </dsp:nvSpPr>
      <dsp:spPr>
        <a:xfrm>
          <a:off x="630781" y="2315721"/>
          <a:ext cx="3798298" cy="361528"/>
        </a:xfrm>
        <a:custGeom>
          <a:avLst/>
          <a:gdLst/>
          <a:ahLst/>
          <a:cxnLst/>
          <a:rect l="0" t="0" r="0" b="0"/>
          <a:pathLst>
            <a:path>
              <a:moveTo>
                <a:pt x="3798298" y="0"/>
              </a:moveTo>
              <a:lnTo>
                <a:pt x="3798298" y="246371"/>
              </a:lnTo>
              <a:lnTo>
                <a:pt x="0" y="246371"/>
              </a:lnTo>
              <a:lnTo>
                <a:pt x="0" y="361528"/>
              </a:lnTo>
            </a:path>
          </a:pathLst>
        </a:custGeom>
        <a:noFill/>
        <a:ln w="12700" cap="flat" cmpd="sng" algn="ctr">
          <a:solidFill>
            <a:schemeClr val="dk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FCD02A8E-1374-4790-BC07-DDA80B462BCE}">
      <dsp:nvSpPr>
        <dsp:cNvPr id="0" name=""/>
        <dsp:cNvSpPr/>
      </dsp:nvSpPr>
      <dsp:spPr>
        <a:xfrm>
          <a:off x="3807540" y="1526365"/>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95690B48-37FF-4279-B2EF-8AAA24766F2F}">
      <dsp:nvSpPr>
        <dsp:cNvPr id="0" name=""/>
        <dsp:cNvSpPr/>
      </dsp:nvSpPr>
      <dsp:spPr>
        <a:xfrm>
          <a:off x="3945660" y="1657579"/>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Desired Outcome</a:t>
          </a:r>
        </a:p>
      </dsp:txBody>
      <dsp:txXfrm>
        <a:off x="3968779" y="1680698"/>
        <a:ext cx="1196841" cy="743117"/>
      </dsp:txXfrm>
    </dsp:sp>
    <dsp:sp modelId="{7159571A-19D8-4723-8D5C-7A0EA7DACA8C}">
      <dsp:nvSpPr>
        <dsp:cNvPr id="0" name=""/>
        <dsp:cNvSpPr/>
      </dsp:nvSpPr>
      <dsp:spPr>
        <a:xfrm>
          <a:off x="9242" y="2677250"/>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7BF01BE6-9777-407F-AC58-DCFD8236231F}">
      <dsp:nvSpPr>
        <dsp:cNvPr id="0" name=""/>
        <dsp:cNvSpPr/>
      </dsp:nvSpPr>
      <dsp:spPr>
        <a:xfrm>
          <a:off x="147362" y="2808464"/>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Successful integration of new Team Members</a:t>
          </a:r>
        </a:p>
      </dsp:txBody>
      <dsp:txXfrm>
        <a:off x="170481" y="2831583"/>
        <a:ext cx="1196841" cy="743117"/>
      </dsp:txXfrm>
    </dsp:sp>
    <dsp:sp modelId="{58623868-0BD8-44EC-876F-52FE13141159}">
      <dsp:nvSpPr>
        <dsp:cNvPr id="0" name=""/>
        <dsp:cNvSpPr/>
      </dsp:nvSpPr>
      <dsp:spPr>
        <a:xfrm>
          <a:off x="1528561" y="2677250"/>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D9EAA5BA-BCEF-44AC-8454-C45694C0AFBB}">
      <dsp:nvSpPr>
        <dsp:cNvPr id="0" name=""/>
        <dsp:cNvSpPr/>
      </dsp:nvSpPr>
      <dsp:spPr>
        <a:xfrm>
          <a:off x="1666681" y="2808464"/>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Open and transparent communication </a:t>
          </a:r>
        </a:p>
      </dsp:txBody>
      <dsp:txXfrm>
        <a:off x="1689800" y="2831583"/>
        <a:ext cx="1196841" cy="743117"/>
      </dsp:txXfrm>
    </dsp:sp>
    <dsp:sp modelId="{7B85A5C8-5BA5-49C4-A4AF-78481EE459C2}">
      <dsp:nvSpPr>
        <dsp:cNvPr id="0" name=""/>
        <dsp:cNvSpPr/>
      </dsp:nvSpPr>
      <dsp:spPr>
        <a:xfrm>
          <a:off x="3047880" y="2677250"/>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FBEC0F2-6457-42F3-9BDC-602FB286A564}">
      <dsp:nvSpPr>
        <dsp:cNvPr id="0" name=""/>
        <dsp:cNvSpPr/>
      </dsp:nvSpPr>
      <dsp:spPr>
        <a:xfrm>
          <a:off x="3186000" y="2808464"/>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Retention of all critical talent</a:t>
          </a:r>
        </a:p>
      </dsp:txBody>
      <dsp:txXfrm>
        <a:off x="3209119" y="2831583"/>
        <a:ext cx="1196841" cy="743117"/>
      </dsp:txXfrm>
    </dsp:sp>
    <dsp:sp modelId="{DB01BD5E-7E98-41D0-B1E3-20D8982D2C7F}">
      <dsp:nvSpPr>
        <dsp:cNvPr id="0" name=""/>
        <dsp:cNvSpPr/>
      </dsp:nvSpPr>
      <dsp:spPr>
        <a:xfrm>
          <a:off x="3047880" y="3828134"/>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85DED53-EBF1-43F0-A183-4E6C78A803D0}">
      <dsp:nvSpPr>
        <dsp:cNvPr id="0" name=""/>
        <dsp:cNvSpPr/>
      </dsp:nvSpPr>
      <dsp:spPr>
        <a:xfrm>
          <a:off x="3186000" y="3959348"/>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With clear roles and responsibilities</a:t>
          </a:r>
        </a:p>
      </dsp:txBody>
      <dsp:txXfrm>
        <a:off x="3209119" y="3982467"/>
        <a:ext cx="1196841" cy="743117"/>
      </dsp:txXfrm>
    </dsp:sp>
    <dsp:sp modelId="{7BB4516E-63AF-401D-AE46-2B3A4497D1D3}">
      <dsp:nvSpPr>
        <dsp:cNvPr id="0" name=""/>
        <dsp:cNvSpPr/>
      </dsp:nvSpPr>
      <dsp:spPr>
        <a:xfrm>
          <a:off x="4567200" y="2677250"/>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FCA9C8F6-B3BA-4937-BC7B-63DF9F573081}">
      <dsp:nvSpPr>
        <dsp:cNvPr id="0" name=""/>
        <dsp:cNvSpPr/>
      </dsp:nvSpPr>
      <dsp:spPr>
        <a:xfrm>
          <a:off x="4705320" y="2808464"/>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Positive Team Culture</a:t>
          </a:r>
        </a:p>
      </dsp:txBody>
      <dsp:txXfrm>
        <a:off x="4728439" y="2831583"/>
        <a:ext cx="1196841" cy="743117"/>
      </dsp:txXfrm>
    </dsp:sp>
    <dsp:sp modelId="{16F6922F-4231-4BF4-9E6D-ED2D70600935}">
      <dsp:nvSpPr>
        <dsp:cNvPr id="0" name=""/>
        <dsp:cNvSpPr/>
      </dsp:nvSpPr>
      <dsp:spPr>
        <a:xfrm>
          <a:off x="4567200" y="3828134"/>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51EF346E-6054-4CC5-BDF3-963DA335E102}">
      <dsp:nvSpPr>
        <dsp:cNvPr id="0" name=""/>
        <dsp:cNvSpPr/>
      </dsp:nvSpPr>
      <dsp:spPr>
        <a:xfrm>
          <a:off x="4705320" y="3959348"/>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Uses all skill and experiences</a:t>
          </a:r>
        </a:p>
      </dsp:txBody>
      <dsp:txXfrm>
        <a:off x="4728439" y="3982467"/>
        <a:ext cx="1196841" cy="743117"/>
      </dsp:txXfrm>
    </dsp:sp>
    <dsp:sp modelId="{3BE0BAEA-C122-4DBC-955F-92D68DAD342F}">
      <dsp:nvSpPr>
        <dsp:cNvPr id="0" name=""/>
        <dsp:cNvSpPr/>
      </dsp:nvSpPr>
      <dsp:spPr>
        <a:xfrm>
          <a:off x="7605839" y="2677250"/>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7CC9DD1-9FF5-4EC6-B4E6-EE82F2E8C3D3}">
      <dsp:nvSpPr>
        <dsp:cNvPr id="0" name=""/>
        <dsp:cNvSpPr/>
      </dsp:nvSpPr>
      <dsp:spPr>
        <a:xfrm>
          <a:off x="7743958" y="2808464"/>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Best Case </a:t>
          </a:r>
          <a:r>
            <a:rPr lang="en-US" sz="1100" kern="1200" dirty="0" err="1"/>
            <a:t>Senario</a:t>
          </a:r>
          <a:endParaRPr lang="en-US" sz="1100" kern="1200" dirty="0"/>
        </a:p>
      </dsp:txBody>
      <dsp:txXfrm>
        <a:off x="7767077" y="2831583"/>
        <a:ext cx="1196841" cy="743117"/>
      </dsp:txXfrm>
    </dsp:sp>
    <dsp:sp modelId="{F2FEF5A1-7CFB-4FAE-BF4F-5FB890CBD58A}">
      <dsp:nvSpPr>
        <dsp:cNvPr id="0" name=""/>
        <dsp:cNvSpPr/>
      </dsp:nvSpPr>
      <dsp:spPr>
        <a:xfrm>
          <a:off x="6086519" y="3828134"/>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C650286-B6EC-4BE6-9157-1C73E678418A}">
      <dsp:nvSpPr>
        <dsp:cNvPr id="0" name=""/>
        <dsp:cNvSpPr/>
      </dsp:nvSpPr>
      <dsp:spPr>
        <a:xfrm>
          <a:off x="6224639" y="3959348"/>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Team Collaboration</a:t>
          </a:r>
        </a:p>
      </dsp:txBody>
      <dsp:txXfrm>
        <a:off x="6247758" y="3982467"/>
        <a:ext cx="1196841" cy="743117"/>
      </dsp:txXfrm>
    </dsp:sp>
    <dsp:sp modelId="{7104C8A4-77D1-4231-9D79-70C48542DA83}">
      <dsp:nvSpPr>
        <dsp:cNvPr id="0" name=""/>
        <dsp:cNvSpPr/>
      </dsp:nvSpPr>
      <dsp:spPr>
        <a:xfrm>
          <a:off x="7605839" y="3828134"/>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C1E39052-692A-4CB5-B318-2B288CFAA711}">
      <dsp:nvSpPr>
        <dsp:cNvPr id="0" name=""/>
        <dsp:cNvSpPr/>
      </dsp:nvSpPr>
      <dsp:spPr>
        <a:xfrm>
          <a:off x="7743958" y="3959348"/>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Project Milestones are met or exceeded</a:t>
          </a:r>
        </a:p>
      </dsp:txBody>
      <dsp:txXfrm>
        <a:off x="7767077" y="3982467"/>
        <a:ext cx="1196841" cy="743117"/>
      </dsp:txXfrm>
    </dsp:sp>
    <dsp:sp modelId="{B76D427B-7035-4360-ACF3-A34B62DFBB79}">
      <dsp:nvSpPr>
        <dsp:cNvPr id="0" name=""/>
        <dsp:cNvSpPr/>
      </dsp:nvSpPr>
      <dsp:spPr>
        <a:xfrm>
          <a:off x="9125158" y="3828134"/>
          <a:ext cx="1243079" cy="789355"/>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BA0010BF-8314-4FAB-A570-15BBA8AAD92A}">
      <dsp:nvSpPr>
        <dsp:cNvPr id="0" name=""/>
        <dsp:cNvSpPr/>
      </dsp:nvSpPr>
      <dsp:spPr>
        <a:xfrm>
          <a:off x="9263278" y="3959348"/>
          <a:ext cx="1243079" cy="789355"/>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i="1" kern="1200" dirty="0" err="1"/>
            <a:t>DataNanny</a:t>
          </a:r>
          <a:r>
            <a:rPr lang="en-US" sz="1100" kern="1200" dirty="0"/>
            <a:t> sets a standard for security and innovation</a:t>
          </a:r>
        </a:p>
      </dsp:txBody>
      <dsp:txXfrm>
        <a:off x="9286397" y="3982467"/>
        <a:ext cx="1196841" cy="74311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12E4EF-70D2-4AFF-95FD-1F6084B3E862}">
      <dsp:nvSpPr>
        <dsp:cNvPr id="0" name=""/>
        <dsp:cNvSpPr/>
      </dsp:nvSpPr>
      <dsp:spPr>
        <a:xfrm>
          <a:off x="8987038" y="3126687"/>
          <a:ext cx="759659" cy="361528"/>
        </a:xfrm>
        <a:custGeom>
          <a:avLst/>
          <a:gdLst/>
          <a:ahLst/>
          <a:cxnLst/>
          <a:rect l="0" t="0" r="0" b="0"/>
          <a:pathLst>
            <a:path>
              <a:moveTo>
                <a:pt x="0" y="0"/>
              </a:moveTo>
              <a:lnTo>
                <a:pt x="0" y="246371"/>
              </a:lnTo>
              <a:lnTo>
                <a:pt x="759659" y="246371"/>
              </a:lnTo>
              <a:lnTo>
                <a:pt x="759659" y="361528"/>
              </a:lnTo>
            </a:path>
          </a:pathLst>
        </a:custGeom>
        <a:noFill/>
        <a:ln w="1905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44F7F8-7DCB-4FA9-B9F2-E3314DC0E157}">
      <dsp:nvSpPr>
        <dsp:cNvPr id="0" name=""/>
        <dsp:cNvSpPr/>
      </dsp:nvSpPr>
      <dsp:spPr>
        <a:xfrm>
          <a:off x="8227378" y="3126687"/>
          <a:ext cx="759659" cy="361528"/>
        </a:xfrm>
        <a:custGeom>
          <a:avLst/>
          <a:gdLst/>
          <a:ahLst/>
          <a:cxnLst/>
          <a:rect l="0" t="0" r="0" b="0"/>
          <a:pathLst>
            <a:path>
              <a:moveTo>
                <a:pt x="759659" y="0"/>
              </a:moveTo>
              <a:lnTo>
                <a:pt x="759659" y="246371"/>
              </a:lnTo>
              <a:lnTo>
                <a:pt x="0" y="246371"/>
              </a:lnTo>
              <a:lnTo>
                <a:pt x="0" y="361528"/>
              </a:lnTo>
            </a:path>
          </a:pathLst>
        </a:custGeom>
        <a:noFill/>
        <a:ln w="1905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B961D92-32E6-4DBC-B977-C561CAF7F5DE}">
      <dsp:nvSpPr>
        <dsp:cNvPr id="0" name=""/>
        <dsp:cNvSpPr/>
      </dsp:nvSpPr>
      <dsp:spPr>
        <a:xfrm>
          <a:off x="5578514" y="1955927"/>
          <a:ext cx="3408523" cy="381404"/>
        </a:xfrm>
        <a:custGeom>
          <a:avLst/>
          <a:gdLst/>
          <a:ahLst/>
          <a:cxnLst/>
          <a:rect l="0" t="0" r="0" b="0"/>
          <a:pathLst>
            <a:path>
              <a:moveTo>
                <a:pt x="0" y="0"/>
              </a:moveTo>
              <a:lnTo>
                <a:pt x="0" y="266247"/>
              </a:lnTo>
              <a:lnTo>
                <a:pt x="3408523" y="266247"/>
              </a:lnTo>
              <a:lnTo>
                <a:pt x="3408523" y="381404"/>
              </a:lnTo>
            </a:path>
          </a:pathLst>
        </a:custGeom>
        <a:noFill/>
        <a:ln w="1905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0E0BA8-4C0B-4C15-A0A5-D82F3C365402}">
      <dsp:nvSpPr>
        <dsp:cNvPr id="0" name=""/>
        <dsp:cNvSpPr/>
      </dsp:nvSpPr>
      <dsp:spPr>
        <a:xfrm>
          <a:off x="5948399" y="3126687"/>
          <a:ext cx="759659" cy="361528"/>
        </a:xfrm>
        <a:custGeom>
          <a:avLst/>
          <a:gdLst/>
          <a:ahLst/>
          <a:cxnLst/>
          <a:rect l="0" t="0" r="0" b="0"/>
          <a:pathLst>
            <a:path>
              <a:moveTo>
                <a:pt x="0" y="0"/>
              </a:moveTo>
              <a:lnTo>
                <a:pt x="0" y="246371"/>
              </a:lnTo>
              <a:lnTo>
                <a:pt x="759659" y="246371"/>
              </a:lnTo>
              <a:lnTo>
                <a:pt x="759659" y="361528"/>
              </a:lnTo>
            </a:path>
          </a:pathLst>
        </a:custGeom>
        <a:noFill/>
        <a:ln w="1905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FF87DC0-B270-49EF-9974-982371615F3D}">
      <dsp:nvSpPr>
        <dsp:cNvPr id="0" name=""/>
        <dsp:cNvSpPr/>
      </dsp:nvSpPr>
      <dsp:spPr>
        <a:xfrm>
          <a:off x="5188740" y="3126687"/>
          <a:ext cx="759659" cy="361528"/>
        </a:xfrm>
        <a:custGeom>
          <a:avLst/>
          <a:gdLst/>
          <a:ahLst/>
          <a:cxnLst/>
          <a:rect l="0" t="0" r="0" b="0"/>
          <a:pathLst>
            <a:path>
              <a:moveTo>
                <a:pt x="759659" y="0"/>
              </a:moveTo>
              <a:lnTo>
                <a:pt x="759659" y="246371"/>
              </a:lnTo>
              <a:lnTo>
                <a:pt x="0" y="246371"/>
              </a:lnTo>
              <a:lnTo>
                <a:pt x="0" y="361528"/>
              </a:lnTo>
            </a:path>
          </a:pathLst>
        </a:custGeom>
        <a:noFill/>
        <a:ln w="1905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E12D42-6E94-4268-BAF3-D155C2457E88}">
      <dsp:nvSpPr>
        <dsp:cNvPr id="0" name=""/>
        <dsp:cNvSpPr/>
      </dsp:nvSpPr>
      <dsp:spPr>
        <a:xfrm>
          <a:off x="5578514" y="1955927"/>
          <a:ext cx="369885" cy="381404"/>
        </a:xfrm>
        <a:custGeom>
          <a:avLst/>
          <a:gdLst/>
          <a:ahLst/>
          <a:cxnLst/>
          <a:rect l="0" t="0" r="0" b="0"/>
          <a:pathLst>
            <a:path>
              <a:moveTo>
                <a:pt x="0" y="0"/>
              </a:moveTo>
              <a:lnTo>
                <a:pt x="0" y="266247"/>
              </a:lnTo>
              <a:lnTo>
                <a:pt x="369885" y="266247"/>
              </a:lnTo>
              <a:lnTo>
                <a:pt x="369885" y="381404"/>
              </a:lnTo>
            </a:path>
          </a:pathLst>
        </a:custGeom>
        <a:noFill/>
        <a:ln w="1905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70ACAB-7198-43BC-B630-FAA7342E3C7A}">
      <dsp:nvSpPr>
        <dsp:cNvPr id="0" name=""/>
        <dsp:cNvSpPr/>
      </dsp:nvSpPr>
      <dsp:spPr>
        <a:xfrm>
          <a:off x="2150101" y="3126687"/>
          <a:ext cx="1519319" cy="361528"/>
        </a:xfrm>
        <a:custGeom>
          <a:avLst/>
          <a:gdLst/>
          <a:ahLst/>
          <a:cxnLst/>
          <a:rect l="0" t="0" r="0" b="0"/>
          <a:pathLst>
            <a:path>
              <a:moveTo>
                <a:pt x="0" y="0"/>
              </a:moveTo>
              <a:lnTo>
                <a:pt x="0" y="246371"/>
              </a:lnTo>
              <a:lnTo>
                <a:pt x="1519319" y="246371"/>
              </a:lnTo>
              <a:lnTo>
                <a:pt x="1519319" y="361528"/>
              </a:lnTo>
            </a:path>
          </a:pathLst>
        </a:custGeom>
        <a:noFill/>
        <a:ln w="1905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37C4112-093A-4CCC-966C-0BB917F1FAB4}">
      <dsp:nvSpPr>
        <dsp:cNvPr id="0" name=""/>
        <dsp:cNvSpPr/>
      </dsp:nvSpPr>
      <dsp:spPr>
        <a:xfrm>
          <a:off x="2104381" y="3126687"/>
          <a:ext cx="91440" cy="361528"/>
        </a:xfrm>
        <a:custGeom>
          <a:avLst/>
          <a:gdLst/>
          <a:ahLst/>
          <a:cxnLst/>
          <a:rect l="0" t="0" r="0" b="0"/>
          <a:pathLst>
            <a:path>
              <a:moveTo>
                <a:pt x="45720" y="0"/>
              </a:moveTo>
              <a:lnTo>
                <a:pt x="45720" y="361528"/>
              </a:lnTo>
            </a:path>
          </a:pathLst>
        </a:custGeom>
        <a:noFill/>
        <a:ln w="1905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C2EF7D-65CA-4FDF-9E10-730BAB8AFCF5}">
      <dsp:nvSpPr>
        <dsp:cNvPr id="0" name=""/>
        <dsp:cNvSpPr/>
      </dsp:nvSpPr>
      <dsp:spPr>
        <a:xfrm>
          <a:off x="630781" y="3126687"/>
          <a:ext cx="1519319" cy="361528"/>
        </a:xfrm>
        <a:custGeom>
          <a:avLst/>
          <a:gdLst/>
          <a:ahLst/>
          <a:cxnLst/>
          <a:rect l="0" t="0" r="0" b="0"/>
          <a:pathLst>
            <a:path>
              <a:moveTo>
                <a:pt x="1519319" y="0"/>
              </a:moveTo>
              <a:lnTo>
                <a:pt x="1519319" y="246371"/>
              </a:lnTo>
              <a:lnTo>
                <a:pt x="0" y="246371"/>
              </a:lnTo>
              <a:lnTo>
                <a:pt x="0" y="361528"/>
              </a:lnTo>
            </a:path>
          </a:pathLst>
        </a:custGeom>
        <a:noFill/>
        <a:ln w="1905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3CCC05F-DCF2-4366-9C01-610741BDA9B9}">
      <dsp:nvSpPr>
        <dsp:cNvPr id="0" name=""/>
        <dsp:cNvSpPr/>
      </dsp:nvSpPr>
      <dsp:spPr>
        <a:xfrm>
          <a:off x="2150101" y="1955927"/>
          <a:ext cx="3428413" cy="381404"/>
        </a:xfrm>
        <a:custGeom>
          <a:avLst/>
          <a:gdLst/>
          <a:ahLst/>
          <a:cxnLst/>
          <a:rect l="0" t="0" r="0" b="0"/>
          <a:pathLst>
            <a:path>
              <a:moveTo>
                <a:pt x="3428413" y="0"/>
              </a:moveTo>
              <a:lnTo>
                <a:pt x="3428413" y="266247"/>
              </a:lnTo>
              <a:lnTo>
                <a:pt x="0" y="266247"/>
              </a:lnTo>
              <a:lnTo>
                <a:pt x="0" y="381404"/>
              </a:lnTo>
            </a:path>
          </a:pathLst>
        </a:custGeom>
        <a:noFill/>
        <a:ln w="1905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7EF7334-63B8-4C70-B602-DA071A57F52C}">
      <dsp:nvSpPr>
        <dsp:cNvPr id="0" name=""/>
        <dsp:cNvSpPr/>
      </dsp:nvSpPr>
      <dsp:spPr>
        <a:xfrm>
          <a:off x="4956974" y="1166571"/>
          <a:ext cx="1243079" cy="78935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8B9FF0-DCC3-4A76-A441-BE5AF3AC1DF2}">
      <dsp:nvSpPr>
        <dsp:cNvPr id="0" name=""/>
        <dsp:cNvSpPr/>
      </dsp:nvSpPr>
      <dsp:spPr>
        <a:xfrm>
          <a:off x="5095094" y="1297785"/>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Action Steps</a:t>
          </a:r>
        </a:p>
      </dsp:txBody>
      <dsp:txXfrm>
        <a:off x="5118213" y="1320904"/>
        <a:ext cx="1196841" cy="743117"/>
      </dsp:txXfrm>
    </dsp:sp>
    <dsp:sp modelId="{AB0AD864-B2B9-4776-AEAD-C0A7BC9C7D04}">
      <dsp:nvSpPr>
        <dsp:cNvPr id="0" name=""/>
        <dsp:cNvSpPr/>
      </dsp:nvSpPr>
      <dsp:spPr>
        <a:xfrm>
          <a:off x="1528561" y="2337332"/>
          <a:ext cx="1243079" cy="789355"/>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276BD66-18CF-4C21-BE6F-0554CBDD27A2}">
      <dsp:nvSpPr>
        <dsp:cNvPr id="0" name=""/>
        <dsp:cNvSpPr/>
      </dsp:nvSpPr>
      <dsp:spPr>
        <a:xfrm>
          <a:off x="1666681" y="2468546"/>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Facilitate Team Introductions</a:t>
          </a:r>
        </a:p>
      </dsp:txBody>
      <dsp:txXfrm>
        <a:off x="1689800" y="2491665"/>
        <a:ext cx="1196841" cy="743117"/>
      </dsp:txXfrm>
    </dsp:sp>
    <dsp:sp modelId="{FF1665EE-5389-4D9E-B8E9-D8C93E9FA0B7}">
      <dsp:nvSpPr>
        <dsp:cNvPr id="0" name=""/>
        <dsp:cNvSpPr/>
      </dsp:nvSpPr>
      <dsp:spPr>
        <a:xfrm>
          <a:off x="9242" y="3488216"/>
          <a:ext cx="1243079" cy="78935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31045B1-B1D8-455C-8EF6-9D21AB8D3F30}">
      <dsp:nvSpPr>
        <dsp:cNvPr id="0" name=""/>
        <dsp:cNvSpPr/>
      </dsp:nvSpPr>
      <dsp:spPr>
        <a:xfrm>
          <a:off x="147362" y="3619430"/>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Host in-person or virtual meet-and-greet sessions</a:t>
          </a:r>
        </a:p>
      </dsp:txBody>
      <dsp:txXfrm>
        <a:off x="170481" y="3642549"/>
        <a:ext cx="1196841" cy="743117"/>
      </dsp:txXfrm>
    </dsp:sp>
    <dsp:sp modelId="{29C438CE-A81B-41FF-A107-B1C074D8F57E}">
      <dsp:nvSpPr>
        <dsp:cNvPr id="0" name=""/>
        <dsp:cNvSpPr/>
      </dsp:nvSpPr>
      <dsp:spPr>
        <a:xfrm>
          <a:off x="1528561" y="3488216"/>
          <a:ext cx="1243079" cy="78935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8BBB5E-BB33-4975-98C6-21A103E053D3}">
      <dsp:nvSpPr>
        <dsp:cNvPr id="0" name=""/>
        <dsp:cNvSpPr/>
      </dsp:nvSpPr>
      <dsp:spPr>
        <a:xfrm>
          <a:off x="1666681" y="3619430"/>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Provide Open Communication</a:t>
          </a:r>
        </a:p>
      </dsp:txBody>
      <dsp:txXfrm>
        <a:off x="1689800" y="3642549"/>
        <a:ext cx="1196841" cy="743117"/>
      </dsp:txXfrm>
    </dsp:sp>
    <dsp:sp modelId="{A46A4D74-1ACC-4BCE-B8F4-42F661B7A296}">
      <dsp:nvSpPr>
        <dsp:cNvPr id="0" name=""/>
        <dsp:cNvSpPr/>
      </dsp:nvSpPr>
      <dsp:spPr>
        <a:xfrm>
          <a:off x="3047880" y="3488216"/>
          <a:ext cx="1243079" cy="78935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FF451F3-4C68-40BF-8749-EA1BF1D04AD3}">
      <dsp:nvSpPr>
        <dsp:cNvPr id="0" name=""/>
        <dsp:cNvSpPr/>
      </dsp:nvSpPr>
      <dsp:spPr>
        <a:xfrm>
          <a:off x="3186000" y="3619430"/>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Use Ice-breakers and Team-building activities</a:t>
          </a:r>
        </a:p>
      </dsp:txBody>
      <dsp:txXfrm>
        <a:off x="3209119" y="3642549"/>
        <a:ext cx="1196841" cy="743117"/>
      </dsp:txXfrm>
    </dsp:sp>
    <dsp:sp modelId="{A47E4823-AFE7-4B9D-8708-F05CD60EF5F4}">
      <dsp:nvSpPr>
        <dsp:cNvPr id="0" name=""/>
        <dsp:cNvSpPr/>
      </dsp:nvSpPr>
      <dsp:spPr>
        <a:xfrm>
          <a:off x="5326859" y="2337332"/>
          <a:ext cx="1243079" cy="789355"/>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C3EDC16-342F-438B-A5DF-E668FD2E492E}">
      <dsp:nvSpPr>
        <dsp:cNvPr id="0" name=""/>
        <dsp:cNvSpPr/>
      </dsp:nvSpPr>
      <dsp:spPr>
        <a:xfrm>
          <a:off x="5464979" y="2468546"/>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Transparent Communication</a:t>
          </a:r>
        </a:p>
      </dsp:txBody>
      <dsp:txXfrm>
        <a:off x="5488098" y="2491665"/>
        <a:ext cx="1196841" cy="743117"/>
      </dsp:txXfrm>
    </dsp:sp>
    <dsp:sp modelId="{45E7FED9-1E45-4B23-A72A-E983B0299472}">
      <dsp:nvSpPr>
        <dsp:cNvPr id="0" name=""/>
        <dsp:cNvSpPr/>
      </dsp:nvSpPr>
      <dsp:spPr>
        <a:xfrm>
          <a:off x="4567200" y="3488216"/>
          <a:ext cx="1243079" cy="78935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7D5F4C-A5EA-477A-B6B0-C6EF4A2247D6}">
      <dsp:nvSpPr>
        <dsp:cNvPr id="0" name=""/>
        <dsp:cNvSpPr/>
      </dsp:nvSpPr>
      <dsp:spPr>
        <a:xfrm>
          <a:off x="4705320" y="3619430"/>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Schedule regular meetings</a:t>
          </a:r>
        </a:p>
      </dsp:txBody>
      <dsp:txXfrm>
        <a:off x="4728439" y="3642549"/>
        <a:ext cx="1196841" cy="743117"/>
      </dsp:txXfrm>
    </dsp:sp>
    <dsp:sp modelId="{A5B68F40-9378-42E7-AEAD-F0ACDE757156}">
      <dsp:nvSpPr>
        <dsp:cNvPr id="0" name=""/>
        <dsp:cNvSpPr/>
      </dsp:nvSpPr>
      <dsp:spPr>
        <a:xfrm>
          <a:off x="6086519" y="3488216"/>
          <a:ext cx="1243079" cy="78935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76014D-001C-4F08-8605-F5AC6F40D535}">
      <dsp:nvSpPr>
        <dsp:cNvPr id="0" name=""/>
        <dsp:cNvSpPr/>
      </dsp:nvSpPr>
      <dsp:spPr>
        <a:xfrm>
          <a:off x="6224639" y="3619430"/>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Provide Written Communication</a:t>
          </a:r>
        </a:p>
      </dsp:txBody>
      <dsp:txXfrm>
        <a:off x="6247758" y="3642549"/>
        <a:ext cx="1196841" cy="743117"/>
      </dsp:txXfrm>
    </dsp:sp>
    <dsp:sp modelId="{2E6AD651-A9C2-4529-A9B8-A065CA989B31}">
      <dsp:nvSpPr>
        <dsp:cNvPr id="0" name=""/>
        <dsp:cNvSpPr/>
      </dsp:nvSpPr>
      <dsp:spPr>
        <a:xfrm>
          <a:off x="8365498" y="2337332"/>
          <a:ext cx="1243079" cy="789355"/>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194D99-9236-4584-8BC1-C3575DD9ECCE}">
      <dsp:nvSpPr>
        <dsp:cNvPr id="0" name=""/>
        <dsp:cNvSpPr/>
      </dsp:nvSpPr>
      <dsp:spPr>
        <a:xfrm>
          <a:off x="8503618" y="2468546"/>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Role Clarification and Skill Mapping</a:t>
          </a:r>
        </a:p>
      </dsp:txBody>
      <dsp:txXfrm>
        <a:off x="8526737" y="2491665"/>
        <a:ext cx="1196841" cy="743117"/>
      </dsp:txXfrm>
    </dsp:sp>
    <dsp:sp modelId="{B11CFFB6-4F30-4CD6-9270-AC81B3F6A665}">
      <dsp:nvSpPr>
        <dsp:cNvPr id="0" name=""/>
        <dsp:cNvSpPr/>
      </dsp:nvSpPr>
      <dsp:spPr>
        <a:xfrm>
          <a:off x="7605839" y="3488216"/>
          <a:ext cx="1243079" cy="78935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66EE48-7E16-4858-BEA6-6060297A0853}">
      <dsp:nvSpPr>
        <dsp:cNvPr id="0" name=""/>
        <dsp:cNvSpPr/>
      </dsp:nvSpPr>
      <dsp:spPr>
        <a:xfrm>
          <a:off x="7743958" y="3619430"/>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Assign roles based on strengths</a:t>
          </a:r>
        </a:p>
      </dsp:txBody>
      <dsp:txXfrm>
        <a:off x="7767077" y="3642549"/>
        <a:ext cx="1196841" cy="743117"/>
      </dsp:txXfrm>
    </dsp:sp>
    <dsp:sp modelId="{4A90B0AF-1680-4525-AE5F-3E0FA71B2E25}">
      <dsp:nvSpPr>
        <dsp:cNvPr id="0" name=""/>
        <dsp:cNvSpPr/>
      </dsp:nvSpPr>
      <dsp:spPr>
        <a:xfrm>
          <a:off x="9125158" y="3488216"/>
          <a:ext cx="1243079" cy="78935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FEAB3EC-64FB-4198-BD8C-0E8C725F0654}">
      <dsp:nvSpPr>
        <dsp:cNvPr id="0" name=""/>
        <dsp:cNvSpPr/>
      </dsp:nvSpPr>
      <dsp:spPr>
        <a:xfrm>
          <a:off x="9263278" y="3619430"/>
          <a:ext cx="1243079" cy="789355"/>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Cross-Training Opportunities </a:t>
          </a:r>
        </a:p>
      </dsp:txBody>
      <dsp:txXfrm>
        <a:off x="9286397" y="3642549"/>
        <a:ext cx="1196841" cy="74311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07AE39-8935-47CD-BA97-F6BAFCEB80FB}" type="datetimeFigureOut">
              <a:rPr lang="en-US" smtClean="0"/>
              <a:t>6/3/2025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69A127-BFAD-43EA-B3D5-AC283351395C}" type="slidenum">
              <a:rPr lang="en-US" smtClean="0"/>
              <a:t>‹#›</a:t>
            </a:fld>
            <a:endParaRPr lang="en-US"/>
          </a:p>
        </p:txBody>
      </p:sp>
    </p:spTree>
    <p:extLst>
      <p:ext uri="{BB962C8B-B14F-4D97-AF65-F5344CB8AC3E}">
        <p14:creationId xmlns:p14="http://schemas.microsoft.com/office/powerpoint/2010/main" val="15517612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9169A127-BFAD-43EA-B3D5-AC283351395C}" type="slidenum">
              <a:rPr lang="en-US" smtClean="0"/>
              <a:t>1</a:t>
            </a:fld>
            <a:endParaRPr lang="en-US"/>
          </a:p>
        </p:txBody>
      </p:sp>
    </p:spTree>
    <p:extLst>
      <p:ext uri="{BB962C8B-B14F-4D97-AF65-F5344CB8AC3E}">
        <p14:creationId xmlns:p14="http://schemas.microsoft.com/office/powerpoint/2010/main" val="3903777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integrating the new San Jose team members into our existing Raleigh development team, several specific areas of conflict have emerged, each with the potential to disrupt project success if not handled thoughtfully.</a:t>
            </a:r>
          </a:p>
          <a:p>
            <a:r>
              <a:rPr lang="en-US" b="1" dirty="0"/>
              <a:t>1. Relocation and Integration Concerns:</a:t>
            </a:r>
            <a:br>
              <a:rPr lang="en-US" dirty="0"/>
            </a:br>
            <a:r>
              <a:rPr lang="en-US" dirty="0"/>
              <a:t>The San Jose developers were informed about their required relocation to Raleigh through a generic message from HR. This lack of personal communication made the new team members feel undervalued and left them with unanswered questions about their future roles and responsibilities. The abruptness of the announcement also failed to recognize the challenges involved in relocating families, disrupting established social ties, and adjusting to a new workplace culture.</a:t>
            </a:r>
          </a:p>
          <a:p>
            <a:r>
              <a:rPr lang="en-US" b="1" dirty="0"/>
              <a:t>2. Differences in Age, Education, and Experience:</a:t>
            </a:r>
            <a:br>
              <a:rPr lang="en-US" dirty="0"/>
            </a:br>
            <a:r>
              <a:rPr lang="en-US" dirty="0"/>
              <a:t>The new team members tend to be older and have more formal education and development experience than the current Raleigh team. This can lead to a power imbalance or feelings of insecurity, where the Raleigh team may feel threatened or overshadowed by the newcomers, and the new hires may feel isolated or not fully welcomed into the group.</a:t>
            </a:r>
          </a:p>
          <a:p>
            <a:r>
              <a:rPr lang="en-US" b="1" dirty="0"/>
              <a:t>3. Job Security Fears Among Existing Staff:</a:t>
            </a:r>
            <a:br>
              <a:rPr lang="en-US" dirty="0"/>
            </a:br>
            <a:r>
              <a:rPr lang="en-US" dirty="0"/>
              <a:t>There are growing rumors within the Raleigh office that the new hires are being brought in to replace existing staff or to facilitate downsizing. This anxiety is intensified by the expectation that current team members may have to train the new hires, potentially making themselves redundant in the process.</a:t>
            </a:r>
          </a:p>
          <a:p>
            <a:r>
              <a:rPr lang="en-US" b="1" dirty="0"/>
              <a:t>4. Communication Breakdowns:</a:t>
            </a:r>
            <a:br>
              <a:rPr lang="en-US" dirty="0"/>
            </a:br>
            <a:r>
              <a:rPr lang="en-US" dirty="0"/>
              <a:t>The initial communication about the integration and relocation was both impersonal and insufficient. Ongoing updates have not always been clear or timely, leading to misunderstandings and a lack of trust. Team members are left filling in the gaps with speculation, which fuels further rumors and anxiety.</a:t>
            </a:r>
          </a:p>
          <a:p>
            <a:r>
              <a:rPr lang="en-US" b="1" dirty="0"/>
              <a:t>5. Unclear Roles and Project Expectations:</a:t>
            </a:r>
            <a:br>
              <a:rPr lang="en-US" dirty="0"/>
            </a:br>
            <a:r>
              <a:rPr lang="en-US" dirty="0"/>
              <a:t>With new people coming on board, roles and responsibilities have become blurred. There’s a lack of clarity about how tasks will be distributed, who is responsible for what, and how performance will be measured. This uncertainty can cause overlaps, gaps in coverage, or even conflict over ownership of work.</a:t>
            </a:r>
          </a:p>
          <a:p>
            <a:r>
              <a:rPr lang="en-US" b="1" dirty="0"/>
              <a:t>6. Cultural and Process Differences:</a:t>
            </a:r>
            <a:br>
              <a:rPr lang="en-US" dirty="0"/>
            </a:br>
            <a:r>
              <a:rPr lang="en-US" dirty="0"/>
              <a:t>The San Jose and Raleigh teams may have different working styles, expectations around collaboration, approaches to problem-solving, and even cultural norms—both in terms of workplace and regional differences. These differences can lead to misunderstandings, reduced cooperation, or friction over best practices and decision-making.</a:t>
            </a:r>
          </a:p>
          <a:p>
            <a:r>
              <a:rPr lang="en-US" dirty="0"/>
              <a:t>By identifying these areas of conflict early, we can address each one with specific strategies, fostering a more positive integration experience and setting the stage for long-term project and team success.</a:t>
            </a:r>
          </a:p>
          <a:p>
            <a:endParaRPr lang="en-US" dirty="0"/>
          </a:p>
        </p:txBody>
      </p:sp>
      <p:sp>
        <p:nvSpPr>
          <p:cNvPr id="4" name="Slide Number Placeholder 3"/>
          <p:cNvSpPr>
            <a:spLocks noGrp="1"/>
          </p:cNvSpPr>
          <p:nvPr>
            <p:ph type="sldNum" sz="quarter" idx="5"/>
          </p:nvPr>
        </p:nvSpPr>
        <p:spPr/>
        <p:txBody>
          <a:bodyPr/>
          <a:lstStyle/>
          <a:p>
            <a:fld id="{9169A127-BFAD-43EA-B3D5-AC283351395C}" type="slidenum">
              <a:rPr lang="en-US" smtClean="0"/>
              <a:t>10</a:t>
            </a:fld>
            <a:endParaRPr lang="en-US"/>
          </a:p>
        </p:txBody>
      </p:sp>
    </p:spTree>
    <p:extLst>
      <p:ext uri="{BB962C8B-B14F-4D97-AF65-F5344CB8AC3E}">
        <p14:creationId xmlns:p14="http://schemas.microsoft.com/office/powerpoint/2010/main" val="1930387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analyze the sources of conflict within our integration process, several key contributing factors stand out:</a:t>
            </a:r>
          </a:p>
          <a:p>
            <a:r>
              <a:rPr lang="en-US" b="1" dirty="0"/>
              <a:t>Poor Initial Communication:</a:t>
            </a:r>
            <a:r>
              <a:rPr lang="en-US" dirty="0"/>
              <a:t> The new San Jose team members were notified about their relocation through an impersonal HR message, which set a negative tone and left many feeling undervalued from the start.</a:t>
            </a:r>
          </a:p>
          <a:p>
            <a:r>
              <a:rPr lang="en-US" b="1" dirty="0"/>
              <a:t>Age and Experience Differences:</a:t>
            </a:r>
            <a:r>
              <a:rPr lang="en-US" dirty="0"/>
              <a:t> The new hires generally have more education and experience than the current Raleigh team and tend to be older. This dynamic can lead to feelings of intimidation, resentment, or lack of trust, making collaboration harder.</a:t>
            </a:r>
          </a:p>
          <a:p>
            <a:r>
              <a:rPr lang="en-US" b="1" dirty="0"/>
              <a:t>Lack of Structured Integration Plan:</a:t>
            </a:r>
            <a:r>
              <a:rPr lang="en-US" dirty="0"/>
              <a:t> Without a clear plan for how the two teams would merge, both sides are left uncertain about what to expect and how they’ll work together.</a:t>
            </a:r>
          </a:p>
          <a:p>
            <a:r>
              <a:rPr lang="en-US" b="1" dirty="0"/>
              <a:t>Fear of Redundancy or Job Loss:</a:t>
            </a:r>
            <a:r>
              <a:rPr lang="en-US" dirty="0"/>
              <a:t> Rumors have circulated among the Raleigh staff that they might be training their replacements, creating anxiety about job security and lowering morale.</a:t>
            </a:r>
          </a:p>
          <a:p>
            <a:r>
              <a:rPr lang="en-US" b="1" dirty="0"/>
              <a:t>Unclear Roles and Expectations:</a:t>
            </a:r>
            <a:r>
              <a:rPr lang="en-US" dirty="0"/>
              <a:t> The lack of clear definitions regarding job roles and responsibilities makes it difficult for team members to understand their place and how they can contribute to the project’s success.</a:t>
            </a:r>
          </a:p>
          <a:p>
            <a:r>
              <a:rPr lang="en-US" dirty="0"/>
              <a:t>By recognizing these contributing factors, we can better understand where tensions are coming from and proactively address them as part of our integration and conflict resolution strategies.</a:t>
            </a:r>
          </a:p>
          <a:p>
            <a:endParaRPr lang="en-US" dirty="0"/>
          </a:p>
        </p:txBody>
      </p:sp>
      <p:sp>
        <p:nvSpPr>
          <p:cNvPr id="4" name="Slide Number Placeholder 3"/>
          <p:cNvSpPr>
            <a:spLocks noGrp="1"/>
          </p:cNvSpPr>
          <p:nvPr>
            <p:ph type="sldNum" sz="quarter" idx="5"/>
          </p:nvPr>
        </p:nvSpPr>
        <p:spPr/>
        <p:txBody>
          <a:bodyPr/>
          <a:lstStyle/>
          <a:p>
            <a:fld id="{9169A127-BFAD-43EA-B3D5-AC283351395C}" type="slidenum">
              <a:rPr lang="en-US" smtClean="0"/>
              <a:t>11</a:t>
            </a:fld>
            <a:endParaRPr lang="en-US"/>
          </a:p>
        </p:txBody>
      </p:sp>
    </p:spTree>
    <p:extLst>
      <p:ext uri="{BB962C8B-B14F-4D97-AF65-F5344CB8AC3E}">
        <p14:creationId xmlns:p14="http://schemas.microsoft.com/office/powerpoint/2010/main" val="2741997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39D240-C96B-F542-D672-672DA0EC9E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FD52C6-3105-F077-5601-CFF92A0BD5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0F3AFC-B460-7E52-43D6-1349C7064DAF}"/>
              </a:ext>
            </a:extLst>
          </p:cNvPr>
          <p:cNvSpPr>
            <a:spLocks noGrp="1"/>
          </p:cNvSpPr>
          <p:nvPr>
            <p:ph type="body" idx="1"/>
          </p:nvPr>
        </p:nvSpPr>
        <p:spPr/>
        <p:txBody>
          <a:bodyPr/>
          <a:lstStyle/>
          <a:p>
            <a:r>
              <a:rPr lang="en-US" dirty="0"/>
              <a:t>If these contributing factors are not properly addressed, there are several possible negative impacts on the team and the project:</a:t>
            </a:r>
          </a:p>
          <a:p>
            <a:r>
              <a:rPr lang="en-US" b="1" dirty="0"/>
              <a:t>Decreased Team Morale and Motivation:</a:t>
            </a:r>
            <a:r>
              <a:rPr lang="en-US" dirty="0"/>
              <a:t> Uncertainty and anxiety can lower team members’ spirits and motivation to perform at their best.</a:t>
            </a:r>
          </a:p>
          <a:p>
            <a:r>
              <a:rPr lang="en-US" b="1" dirty="0"/>
              <a:t>Distrust or Resentment:</a:t>
            </a:r>
            <a:r>
              <a:rPr lang="en-US" dirty="0"/>
              <a:t> Poor communication and unclear expectations can create an ‘us versus them’ mentality, leading to distrust or resentment between the old and new team members.</a:t>
            </a:r>
          </a:p>
          <a:p>
            <a:r>
              <a:rPr lang="en-US" b="1" dirty="0"/>
              <a:t>Project Delays and Missed Milestones:</a:t>
            </a:r>
            <a:r>
              <a:rPr lang="en-US" dirty="0"/>
              <a:t> A divided team is less efficient and effective, increasing the likelihood of missing key project deadlines and milestones.</a:t>
            </a:r>
          </a:p>
          <a:p>
            <a:r>
              <a:rPr lang="en-US" b="1" dirty="0"/>
              <a:t>Loss of Productivity:</a:t>
            </a:r>
            <a:r>
              <a:rPr lang="en-US" dirty="0"/>
              <a:t> Disengaged or distracted employees are less productive, which can jeopardize the success of the </a:t>
            </a:r>
            <a:r>
              <a:rPr lang="en-US" dirty="0" err="1"/>
              <a:t>DataNanny</a:t>
            </a:r>
            <a:r>
              <a:rPr lang="en-US" dirty="0"/>
              <a:t> application.</a:t>
            </a:r>
          </a:p>
          <a:p>
            <a:r>
              <a:rPr lang="en-US" b="1" dirty="0"/>
              <a:t>Potential Attrition:</a:t>
            </a:r>
            <a:r>
              <a:rPr lang="en-US" dirty="0"/>
              <a:t> If team members feel their concerns aren’t heard or addressed, they may leave the organization, resulting in the loss of valuable talent and increased costs for recruiting and training replacements.</a:t>
            </a:r>
          </a:p>
          <a:p>
            <a:r>
              <a:rPr lang="en-US" dirty="0"/>
              <a:t>Highlighting these potential impacts shows just how critical it is to address conflict early and proactively in order to keep our project—and our team—on track.</a:t>
            </a:r>
          </a:p>
          <a:p>
            <a:endParaRPr lang="en-US" dirty="0"/>
          </a:p>
        </p:txBody>
      </p:sp>
      <p:sp>
        <p:nvSpPr>
          <p:cNvPr id="4" name="Slide Number Placeholder 3">
            <a:extLst>
              <a:ext uri="{FF2B5EF4-FFF2-40B4-BE49-F238E27FC236}">
                <a16:creationId xmlns:a16="http://schemas.microsoft.com/office/drawing/2014/main" id="{F50B486E-49DF-1650-381E-7F9A146F7C2F}"/>
              </a:ext>
            </a:extLst>
          </p:cNvPr>
          <p:cNvSpPr>
            <a:spLocks noGrp="1"/>
          </p:cNvSpPr>
          <p:nvPr>
            <p:ph type="sldNum" sz="quarter" idx="5"/>
          </p:nvPr>
        </p:nvSpPr>
        <p:spPr/>
        <p:txBody>
          <a:bodyPr/>
          <a:lstStyle/>
          <a:p>
            <a:fld id="{9169A127-BFAD-43EA-B3D5-AC283351395C}" type="slidenum">
              <a:rPr lang="en-US" smtClean="0"/>
              <a:t>12</a:t>
            </a:fld>
            <a:endParaRPr lang="en-US"/>
          </a:p>
        </p:txBody>
      </p:sp>
    </p:spTree>
    <p:extLst>
      <p:ext uri="{BB962C8B-B14F-4D97-AF65-F5344CB8AC3E}">
        <p14:creationId xmlns:p14="http://schemas.microsoft.com/office/powerpoint/2010/main" val="4754242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Effectively managing and resolving conflict is crucial to ensuring the success of our team integration and, ultimately, the </a:t>
            </a:r>
            <a:r>
              <a:rPr lang="en-US" dirty="0" err="1"/>
              <a:t>DataNanny</a:t>
            </a:r>
            <a:r>
              <a:rPr lang="en-US" dirty="0"/>
              <a:t> project. Rather than viewing conflict as purely negative, we see it as an opportunity for growth, innovation, and stronger team dynamics—if addressed proactively.</a:t>
            </a:r>
          </a:p>
          <a:p>
            <a:r>
              <a:rPr lang="en-US" dirty="0"/>
              <a:t>Our conflict resolution strategy focuses on creating a supportive environment where concerns are openly discussed, misunderstandings are clarified, and every team member feels valued and secure. This involves clear communication, well-defined roles, transparent leadership, and the use of structured processes for addressing disputes.</a:t>
            </a:r>
          </a:p>
          <a:p>
            <a:r>
              <a:rPr lang="en-US" dirty="0"/>
              <a:t>By taking these steps, we aim to reduce uncertainty and resentment, foster trust, and harness the strengths of both the Raleigh and San Jose teams. The ultimate goal is a unified group that works collaboratively, adapts well to change, and is committed to delivering a successful, innovative product.</a:t>
            </a:r>
          </a:p>
          <a:p>
            <a:endParaRPr lang="en-US" dirty="0"/>
          </a:p>
        </p:txBody>
      </p:sp>
      <p:sp>
        <p:nvSpPr>
          <p:cNvPr id="4" name="Slide Number Placeholder 3"/>
          <p:cNvSpPr>
            <a:spLocks noGrp="1"/>
          </p:cNvSpPr>
          <p:nvPr>
            <p:ph type="sldNum" sz="quarter" idx="5"/>
          </p:nvPr>
        </p:nvSpPr>
        <p:spPr/>
        <p:txBody>
          <a:bodyPr/>
          <a:lstStyle/>
          <a:p>
            <a:fld id="{9169A127-BFAD-43EA-B3D5-AC283351395C}" type="slidenum">
              <a:rPr lang="en-US" smtClean="0"/>
              <a:t>13</a:t>
            </a:fld>
            <a:endParaRPr lang="en-US"/>
          </a:p>
        </p:txBody>
      </p:sp>
    </p:spTree>
    <p:extLst>
      <p:ext uri="{BB962C8B-B14F-4D97-AF65-F5344CB8AC3E}">
        <p14:creationId xmlns:p14="http://schemas.microsoft.com/office/powerpoint/2010/main" val="8550997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F8748B-8B2A-E2CD-CC10-ECD6D9BDC7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B4FA61-E293-5769-2449-0530B53D0D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F8DF8D4-FAA0-9BFC-C621-32F112F18876}"/>
              </a:ext>
            </a:extLst>
          </p:cNvPr>
          <p:cNvSpPr>
            <a:spLocks noGrp="1"/>
          </p:cNvSpPr>
          <p:nvPr>
            <p:ph type="body" idx="1"/>
          </p:nvPr>
        </p:nvSpPr>
        <p:spPr/>
        <p:txBody>
          <a:bodyPr/>
          <a:lstStyle/>
          <a:p>
            <a:r>
              <a:rPr lang="en-US" dirty="0"/>
              <a:t>The desired outcome of our conflict resolution efforts is to achieve a successful, positive integration of the new San Jose developers with the existing Raleigh-based team. Here’s what that looks like in practice:</a:t>
            </a:r>
          </a:p>
          <a:p>
            <a:r>
              <a:rPr lang="en-US" b="1" dirty="0"/>
              <a:t>Unified Team Culture:</a:t>
            </a:r>
            <a:br>
              <a:rPr lang="en-US" dirty="0"/>
            </a:br>
            <a:r>
              <a:rPr lang="en-US" dirty="0"/>
              <a:t>All employees, both new and existing, feel respected, valued, and included as part of a single, cohesive team. Differences in background, experience, and perspective are embraced as strengths rather than sources of division.</a:t>
            </a:r>
          </a:p>
          <a:p>
            <a:r>
              <a:rPr lang="en-US" b="1" dirty="0"/>
              <a:t>Open and Transparent Communication:</a:t>
            </a:r>
            <a:br>
              <a:rPr lang="en-US" dirty="0"/>
            </a:br>
            <a:r>
              <a:rPr lang="en-US" dirty="0"/>
              <a:t>Concerns, questions, and feedback are addressed honestly and promptly. Leadership communicates changes, expectations, and progress clearly, reducing rumors and misunderstandings.</a:t>
            </a:r>
          </a:p>
          <a:p>
            <a:r>
              <a:rPr lang="en-US" b="1" dirty="0"/>
              <a:t>Clarity of Roles and Opportunities:</a:t>
            </a:r>
            <a:br>
              <a:rPr lang="en-US" dirty="0"/>
            </a:br>
            <a:r>
              <a:rPr lang="en-US" dirty="0"/>
              <a:t>Every team member has a clear understanding of their role, responsibilities, and how they contribute to the project’s success. Opportunities for professional growth, cross-training, and mentorship are actively provided, encouraging collaboration and knowledge-sharing.</a:t>
            </a:r>
          </a:p>
          <a:p>
            <a:r>
              <a:rPr lang="en-US" b="1" dirty="0"/>
              <a:t>Job Security and Engagement:</a:t>
            </a:r>
            <a:br>
              <a:rPr lang="en-US" dirty="0"/>
            </a:br>
            <a:r>
              <a:rPr lang="en-US" dirty="0"/>
              <a:t>Team members feel secure in their roles, knowing that the integration is about growth and leveraging talent, not replacement. This reduces anxiety and allows everyone to focus on the project.</a:t>
            </a:r>
          </a:p>
          <a:p>
            <a:r>
              <a:rPr lang="en-US" b="1" dirty="0"/>
              <a:t>Retention of Key Talent:</a:t>
            </a:r>
            <a:br>
              <a:rPr lang="en-US" dirty="0"/>
            </a:br>
            <a:r>
              <a:rPr lang="en-US" dirty="0"/>
              <a:t>By creating a supportive and growth-oriented environment, we minimize the risk of losing valuable team members due to uncertainty or dissatisfaction.</a:t>
            </a:r>
          </a:p>
          <a:p>
            <a:r>
              <a:rPr lang="en-US" b="1" dirty="0"/>
              <a:t>High Productivity and Project Success:</a:t>
            </a:r>
            <a:br>
              <a:rPr lang="en-US" dirty="0"/>
            </a:br>
            <a:r>
              <a:rPr lang="en-US" dirty="0"/>
              <a:t>With a positive team culture and clear structure in place, the team is positioned to work efficiently and collaboratively. This leads to timely achievement of project milestones and sets a standard for excellence with the </a:t>
            </a:r>
            <a:r>
              <a:rPr lang="en-US" dirty="0" err="1"/>
              <a:t>DataNanny</a:t>
            </a:r>
            <a:r>
              <a:rPr lang="en-US" dirty="0"/>
              <a:t> application.</a:t>
            </a:r>
          </a:p>
          <a:p>
            <a:r>
              <a:rPr lang="en-US" b="1" dirty="0"/>
              <a:t>Reputation for Innovation and Leadership:</a:t>
            </a:r>
            <a:br>
              <a:rPr lang="en-US" dirty="0"/>
            </a:br>
            <a:r>
              <a:rPr lang="en-US" dirty="0"/>
              <a:t>Ultimately, a well-integrated and motivated team not only delivers a successful product but also enhances the company’s reputation as an innovative and supportive workplace—helpful for attracting future talent and business opportunities.</a:t>
            </a:r>
          </a:p>
          <a:p>
            <a:r>
              <a:rPr lang="en-US" dirty="0"/>
              <a:t>In short, our aim is not just to resolve immediate conflicts, but to build a stronger, more adaptive team that can meet the challenges of the current project and future initiatives alike.</a:t>
            </a:r>
          </a:p>
          <a:p>
            <a:endParaRPr lang="en-US" dirty="0"/>
          </a:p>
        </p:txBody>
      </p:sp>
      <p:sp>
        <p:nvSpPr>
          <p:cNvPr id="4" name="Slide Number Placeholder 3">
            <a:extLst>
              <a:ext uri="{FF2B5EF4-FFF2-40B4-BE49-F238E27FC236}">
                <a16:creationId xmlns:a16="http://schemas.microsoft.com/office/drawing/2014/main" id="{4FD2094E-1F25-2DA8-E4B4-A19F4C4712F9}"/>
              </a:ext>
            </a:extLst>
          </p:cNvPr>
          <p:cNvSpPr>
            <a:spLocks noGrp="1"/>
          </p:cNvSpPr>
          <p:nvPr>
            <p:ph type="sldNum" sz="quarter" idx="5"/>
          </p:nvPr>
        </p:nvSpPr>
        <p:spPr/>
        <p:txBody>
          <a:bodyPr/>
          <a:lstStyle/>
          <a:p>
            <a:fld id="{9169A127-BFAD-43EA-B3D5-AC283351395C}" type="slidenum">
              <a:rPr lang="en-US" smtClean="0"/>
              <a:t>14</a:t>
            </a:fld>
            <a:endParaRPr lang="en-US"/>
          </a:p>
        </p:txBody>
      </p:sp>
    </p:spTree>
    <p:extLst>
      <p:ext uri="{BB962C8B-B14F-4D97-AF65-F5344CB8AC3E}">
        <p14:creationId xmlns:p14="http://schemas.microsoft.com/office/powerpoint/2010/main" val="8711495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EEB042-8C7C-C226-8EFF-BF622896E8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4D65CF-E5EB-EA27-EDAA-9CD7B47AD6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5DCB1F-44F2-9587-1C69-379948E64F24}"/>
              </a:ext>
            </a:extLst>
          </p:cNvPr>
          <p:cNvSpPr>
            <a:spLocks noGrp="1"/>
          </p:cNvSpPr>
          <p:nvPr>
            <p:ph type="body" idx="1"/>
          </p:nvPr>
        </p:nvSpPr>
        <p:spPr/>
        <p:txBody>
          <a:bodyPr/>
          <a:lstStyle/>
          <a:p>
            <a:r>
              <a:rPr lang="en-US" dirty="0"/>
              <a:t>Here are the key action steps we recommend to ensure a smooth integration of the new team members and to resolve any conflicts that may arise. Each step is designed to foster open communication, clarify roles, and support both teams throughout the transition.”</a:t>
            </a:r>
          </a:p>
          <a:p>
            <a:r>
              <a:rPr lang="en-US" b="1" dirty="0"/>
              <a:t>1. Facilitate Team Introductions and Open Dialogue</a:t>
            </a:r>
            <a:br>
              <a:rPr lang="en-US" dirty="0"/>
            </a:br>
            <a:r>
              <a:rPr lang="en-US" dirty="0"/>
              <a:t>“To break down barriers and build trust, we’ll host in-person or virtual meet-and-greet sessions for both teams. These sessions will allow everyone to introduce themselves, share their backgrounds, and express their expectations or concerns. We’ll incorporate icebreakers and team-building activities to help everyone get comfortable and start forming personal connections.”</a:t>
            </a:r>
          </a:p>
          <a:p>
            <a:r>
              <a:rPr lang="en-US" b="1" dirty="0"/>
              <a:t>2. Transparent Communication Plan</a:t>
            </a:r>
            <a:br>
              <a:rPr lang="en-US" dirty="0"/>
            </a:br>
            <a:r>
              <a:rPr lang="en-US" dirty="0"/>
              <a:t>“Regular, scheduled all-hands meetings will be held to keep everyone updated on the integration process, address any rumors, and answer questions openly. After each meeting, we’ll provide clear, written communications that summarize key points and outline next steps. This ensures no one is left in the dark and everyone hears the same message.”</a:t>
            </a:r>
          </a:p>
          <a:p>
            <a:r>
              <a:rPr lang="en-US" b="1" dirty="0"/>
              <a:t>3. Clarify Roles and Responsibilities</a:t>
            </a:r>
            <a:br>
              <a:rPr lang="en-US" dirty="0"/>
            </a:br>
            <a:r>
              <a:rPr lang="en-US" dirty="0"/>
              <a:t>“We’ll conduct assessments to understand each team member’s skills and experience, and then assign roles based on individual strengths. Everyone will know exactly what their responsibilities are and how their work contributes to the overall project. We’ll also highlight opportunities for cross-training and mentorship, so team members can learn from each other and develop new skills.”</a:t>
            </a:r>
          </a:p>
          <a:p>
            <a:r>
              <a:rPr lang="en-US" b="1" dirty="0"/>
              <a:t>4. Job Security Assurance</a:t>
            </a:r>
            <a:br>
              <a:rPr lang="en-US" dirty="0"/>
            </a:br>
            <a:r>
              <a:rPr lang="en-US" dirty="0"/>
              <a:t>“It’s important to address job security concerns head-on. Leadership will directly clarify that the goal of integration is to strengthen, not reduce, the team. We’ll share the company’s vision for growth and outline the opportunities for advancement that come with a larger, more capable team. This transparency helps ease anxieties and builds trust.”</a:t>
            </a:r>
          </a:p>
          <a:p>
            <a:r>
              <a:rPr lang="en-US" b="1" dirty="0"/>
              <a:t>5. Conflict Management Training</a:t>
            </a:r>
            <a:br>
              <a:rPr lang="en-US" dirty="0"/>
            </a:br>
            <a:r>
              <a:rPr lang="en-US" dirty="0"/>
              <a:t>“We’ll provide training sessions focused on conflict resolution, cultural sensitivity, and building inclusive teamwork. These will give team members the skills to navigate differences constructively. In addition, we’ll designate a neutral third party—such as someone from HR or an external mediator—who team members can approach confidentially if they have concerns or need support.”</a:t>
            </a:r>
          </a:p>
          <a:p>
            <a:r>
              <a:rPr lang="en-US" b="1" dirty="0"/>
              <a:t>6. Monitor and Adjust</a:t>
            </a:r>
            <a:br>
              <a:rPr lang="en-US" dirty="0"/>
            </a:br>
            <a:r>
              <a:rPr lang="en-US" dirty="0"/>
              <a:t>“We’ll regularly collect anonymous feedback using surveys or suggestion boxes to gauge team morale and uncover any emerging issues. Leadership will review progress monthly, using this feedback to adjust our action steps as needed. This ensures that our integration strategy remains effective and responsive to the team’s needs.”</a:t>
            </a:r>
          </a:p>
          <a:p>
            <a:r>
              <a:rPr lang="en-US" b="1" dirty="0"/>
              <a:t>Summary:</a:t>
            </a:r>
            <a:br>
              <a:rPr lang="en-US" dirty="0"/>
            </a:br>
            <a:r>
              <a:rPr lang="en-US" dirty="0"/>
              <a:t>“By implementing these action steps, we address both the practical and emotional sides of integration. We build a supportive environment, reduce uncertainty, and empower the team to collaborate effectively—ultimately helping us deliver a successful </a:t>
            </a:r>
            <a:r>
              <a:rPr lang="en-US" dirty="0" err="1"/>
              <a:t>DataNanny</a:t>
            </a:r>
            <a:r>
              <a:rPr lang="en-US" dirty="0"/>
              <a:t> project.</a:t>
            </a:r>
          </a:p>
          <a:p>
            <a:endParaRPr lang="en-US" dirty="0"/>
          </a:p>
        </p:txBody>
      </p:sp>
      <p:sp>
        <p:nvSpPr>
          <p:cNvPr id="4" name="Slide Number Placeholder 3">
            <a:extLst>
              <a:ext uri="{FF2B5EF4-FFF2-40B4-BE49-F238E27FC236}">
                <a16:creationId xmlns:a16="http://schemas.microsoft.com/office/drawing/2014/main" id="{0F7DB7B8-3C5C-5797-A581-CECDD3867A09}"/>
              </a:ext>
            </a:extLst>
          </p:cNvPr>
          <p:cNvSpPr>
            <a:spLocks noGrp="1"/>
          </p:cNvSpPr>
          <p:nvPr>
            <p:ph type="sldNum" sz="quarter" idx="5"/>
          </p:nvPr>
        </p:nvSpPr>
        <p:spPr/>
        <p:txBody>
          <a:bodyPr/>
          <a:lstStyle/>
          <a:p>
            <a:fld id="{9169A127-BFAD-43EA-B3D5-AC283351395C}" type="slidenum">
              <a:rPr lang="en-US" smtClean="0"/>
              <a:t>15</a:t>
            </a:fld>
            <a:endParaRPr lang="en-US"/>
          </a:p>
        </p:txBody>
      </p:sp>
    </p:spTree>
    <p:extLst>
      <p:ext uri="{BB962C8B-B14F-4D97-AF65-F5344CB8AC3E}">
        <p14:creationId xmlns:p14="http://schemas.microsoft.com/office/powerpoint/2010/main" val="8759317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 successful integration of our newly acquired San Jose developers with the Raleigh team is not just about managing logistics or technical handoffs—it’s about people. Addressing the human side of change is essential for maintaining morale, productivity, and trust.</a:t>
            </a:r>
          </a:p>
          <a:p>
            <a:r>
              <a:rPr lang="en-US" dirty="0"/>
              <a:t>By proactively identifying areas of conflict, understanding their root causes, and implementing clear, actionable steps, we can turn this period of transition into an opportunity for growth. Our approach emphasizes open communication, role clarity, job security, and ongoing support for all team members.</a:t>
            </a:r>
          </a:p>
          <a:p>
            <a:r>
              <a:rPr lang="en-US" dirty="0"/>
              <a:t>If we follow through with these recommendations, we can create a unified, high-performing team that leverages the strengths and experiences of both groups. This will not only keep the </a:t>
            </a:r>
            <a:r>
              <a:rPr lang="en-US" dirty="0" err="1"/>
              <a:t>DataNanny</a:t>
            </a:r>
            <a:r>
              <a:rPr lang="en-US" dirty="0"/>
              <a:t> project on track but also set a standard for future integrations and reinforce Optimum Way Development’s reputation as a collaborative, innovative workplace.</a:t>
            </a:r>
          </a:p>
          <a:p>
            <a:r>
              <a:rPr lang="en-US" dirty="0"/>
              <a:t>Ultimately, by putting our people first and addressing challenges head-on, we position ourselves to deliver a successful product that meets the needs of our diverse user base and strengthens our organization as a whole. Thank you.</a:t>
            </a:r>
          </a:p>
          <a:p>
            <a:endParaRPr lang="en-US" dirty="0"/>
          </a:p>
        </p:txBody>
      </p:sp>
      <p:sp>
        <p:nvSpPr>
          <p:cNvPr id="4" name="Slide Number Placeholder 3"/>
          <p:cNvSpPr>
            <a:spLocks noGrp="1"/>
          </p:cNvSpPr>
          <p:nvPr>
            <p:ph type="sldNum" sz="quarter" idx="5"/>
          </p:nvPr>
        </p:nvSpPr>
        <p:spPr/>
        <p:txBody>
          <a:bodyPr/>
          <a:lstStyle/>
          <a:p>
            <a:fld id="{9169A127-BFAD-43EA-B3D5-AC283351395C}" type="slidenum">
              <a:rPr lang="en-US" smtClean="0"/>
              <a:t>16</a:t>
            </a:fld>
            <a:endParaRPr lang="en-US"/>
          </a:p>
        </p:txBody>
      </p:sp>
    </p:spTree>
    <p:extLst>
      <p:ext uri="{BB962C8B-B14F-4D97-AF65-F5344CB8AC3E}">
        <p14:creationId xmlns:p14="http://schemas.microsoft.com/office/powerpoint/2010/main" val="2929802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[morning/afternoon], everyone, and thank you for joining me today. My name is Howard Stone, and I’m excited to present our Team Integration Report for Optimum Way Development, focusing on the upcoming integration of new developers into the </a:t>
            </a:r>
            <a:r>
              <a:rPr lang="en-US" dirty="0" err="1"/>
              <a:t>DataNanny</a:t>
            </a:r>
            <a:r>
              <a:rPr lang="en-US" dirty="0"/>
              <a:t> project.</a:t>
            </a:r>
          </a:p>
          <a:p>
            <a:r>
              <a:rPr lang="en-US" dirty="0"/>
              <a:t>Today’s presentation will cover our comprehensive approach to managing this transition, identifying areas of potential conflict, and outlining actionable steps to ensure the success of both our team and our flagship application. </a:t>
            </a:r>
            <a:r>
              <a:rPr lang="en-US"/>
              <a:t>I appreciate your attention and look forward to sharing these important recommendations.</a:t>
            </a:r>
          </a:p>
          <a:p>
            <a:endParaRPr lang="en-US" dirty="0"/>
          </a:p>
        </p:txBody>
      </p:sp>
      <p:sp>
        <p:nvSpPr>
          <p:cNvPr id="4" name="Slide Number Placeholder 3"/>
          <p:cNvSpPr>
            <a:spLocks noGrp="1"/>
          </p:cNvSpPr>
          <p:nvPr>
            <p:ph type="sldNum" sz="quarter" idx="5"/>
          </p:nvPr>
        </p:nvSpPr>
        <p:spPr/>
        <p:txBody>
          <a:bodyPr/>
          <a:lstStyle/>
          <a:p>
            <a:fld id="{9169A127-BFAD-43EA-B3D5-AC283351395C}" type="slidenum">
              <a:rPr lang="en-US" smtClean="0"/>
              <a:t>2</a:t>
            </a:fld>
            <a:endParaRPr lang="en-US"/>
          </a:p>
        </p:txBody>
      </p:sp>
    </p:spTree>
    <p:extLst>
      <p:ext uri="{BB962C8B-B14F-4D97-AF65-F5344CB8AC3E}">
        <p14:creationId xmlns:p14="http://schemas.microsoft.com/office/powerpoint/2010/main" val="3730112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I’ll be presenting a comprehensive recommendation report on managing team conflict during the integration of new developers into the Optimum Way Development team. We’ll cover an executive summary, background, audience, application function, key features, areas of conflict, our conflict resolution approach, and specific action steps. By the end, you’ll see a clear path for successful integration and project delivery.</a:t>
            </a:r>
          </a:p>
        </p:txBody>
      </p:sp>
      <p:sp>
        <p:nvSpPr>
          <p:cNvPr id="4" name="Slide Number Placeholder 3"/>
          <p:cNvSpPr>
            <a:spLocks noGrp="1"/>
          </p:cNvSpPr>
          <p:nvPr>
            <p:ph type="sldNum" sz="quarter" idx="5"/>
          </p:nvPr>
        </p:nvSpPr>
        <p:spPr/>
        <p:txBody>
          <a:bodyPr/>
          <a:lstStyle/>
          <a:p>
            <a:fld id="{9169A127-BFAD-43EA-B3D5-AC283351395C}" type="slidenum">
              <a:rPr lang="en-US" smtClean="0"/>
              <a:t>3</a:t>
            </a:fld>
            <a:endParaRPr lang="en-US"/>
          </a:p>
        </p:txBody>
      </p:sp>
    </p:spTree>
    <p:extLst>
      <p:ext uri="{BB962C8B-B14F-4D97-AF65-F5344CB8AC3E}">
        <p14:creationId xmlns:p14="http://schemas.microsoft.com/office/powerpoint/2010/main" val="2194083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report outlines a plan for integrating five newly acquired software developers into our existing Raleigh-based development team at Optimum Way Development. The main goals are to identify areas of conflict, lay out desired conflict resolution outcomes, and provide actionable steps to promote team cohesion. The report also emphasizes leveraging the strengths of our diverse team to ensure the </a:t>
            </a:r>
            <a:r>
              <a:rPr lang="en-US" dirty="0" err="1"/>
              <a:t>DataNanny</a:t>
            </a:r>
            <a:r>
              <a:rPr lang="en-US" dirty="0"/>
              <a:t> project stays on schedule and meets its goals.</a:t>
            </a:r>
          </a:p>
        </p:txBody>
      </p:sp>
      <p:sp>
        <p:nvSpPr>
          <p:cNvPr id="4" name="Slide Number Placeholder 3"/>
          <p:cNvSpPr>
            <a:spLocks noGrp="1"/>
          </p:cNvSpPr>
          <p:nvPr>
            <p:ph type="sldNum" sz="quarter" idx="5"/>
          </p:nvPr>
        </p:nvSpPr>
        <p:spPr/>
        <p:txBody>
          <a:bodyPr/>
          <a:lstStyle/>
          <a:p>
            <a:fld id="{9169A127-BFAD-43EA-B3D5-AC283351395C}" type="slidenum">
              <a:rPr lang="en-US" smtClean="0"/>
              <a:t>4</a:t>
            </a:fld>
            <a:endParaRPr lang="en-US"/>
          </a:p>
        </p:txBody>
      </p:sp>
    </p:spTree>
    <p:extLst>
      <p:ext uri="{BB962C8B-B14F-4D97-AF65-F5344CB8AC3E}">
        <p14:creationId xmlns:p14="http://schemas.microsoft.com/office/powerpoint/2010/main" val="3213758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give some context: Optimum Way Development is working on </a:t>
            </a:r>
            <a:r>
              <a:rPr lang="en-US" dirty="0" err="1"/>
              <a:t>DataNanny</a:t>
            </a:r>
            <a:r>
              <a:rPr lang="en-US" dirty="0"/>
              <a:t>, an advanced security application. Unlike competitors, </a:t>
            </a:r>
            <a:r>
              <a:rPr lang="en-US" dirty="0" err="1"/>
              <a:t>DataNanny</a:t>
            </a:r>
            <a:r>
              <a:rPr lang="en-US" dirty="0"/>
              <a:t> offers a privacy shield that is independent of any one app and works across multiple devices. Our aim is to provide both personal and enterprise clients with superior protection from having their data collected and sold online</a:t>
            </a:r>
          </a:p>
        </p:txBody>
      </p:sp>
      <p:sp>
        <p:nvSpPr>
          <p:cNvPr id="4" name="Slide Number Placeholder 3"/>
          <p:cNvSpPr>
            <a:spLocks noGrp="1"/>
          </p:cNvSpPr>
          <p:nvPr>
            <p:ph type="sldNum" sz="quarter" idx="5"/>
          </p:nvPr>
        </p:nvSpPr>
        <p:spPr/>
        <p:txBody>
          <a:bodyPr/>
          <a:lstStyle/>
          <a:p>
            <a:fld id="{9169A127-BFAD-43EA-B3D5-AC283351395C}" type="slidenum">
              <a:rPr lang="en-US" smtClean="0"/>
              <a:t>5</a:t>
            </a:fld>
            <a:endParaRPr lang="en-US"/>
          </a:p>
        </p:txBody>
      </p:sp>
    </p:spTree>
    <p:extLst>
      <p:ext uri="{BB962C8B-B14F-4D97-AF65-F5344CB8AC3E}">
        <p14:creationId xmlns:p14="http://schemas.microsoft.com/office/powerpoint/2010/main" val="2754781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audience includes both individual users—who are increasingly concerned about their online privacy—and enterprise customers, who need robust, organization-wide protection. </a:t>
            </a:r>
            <a:r>
              <a:rPr lang="en-US" dirty="0" err="1"/>
              <a:t>DataNanny’s</a:t>
            </a:r>
            <a:r>
              <a:rPr lang="en-US" dirty="0"/>
              <a:t> architecture is flexible, allowing easy integration with phones, tablets, laptops, and desktops, which broadens our market reach and value proposition.</a:t>
            </a:r>
          </a:p>
        </p:txBody>
      </p:sp>
      <p:sp>
        <p:nvSpPr>
          <p:cNvPr id="4" name="Slide Number Placeholder 3"/>
          <p:cNvSpPr>
            <a:spLocks noGrp="1"/>
          </p:cNvSpPr>
          <p:nvPr>
            <p:ph type="sldNum" sz="quarter" idx="5"/>
          </p:nvPr>
        </p:nvSpPr>
        <p:spPr/>
        <p:txBody>
          <a:bodyPr/>
          <a:lstStyle/>
          <a:p>
            <a:fld id="{9169A127-BFAD-43EA-B3D5-AC283351395C}" type="slidenum">
              <a:rPr lang="en-US" smtClean="0"/>
              <a:t>6</a:t>
            </a:fld>
            <a:endParaRPr lang="en-US"/>
          </a:p>
        </p:txBody>
      </p:sp>
    </p:spTree>
    <p:extLst>
      <p:ext uri="{BB962C8B-B14F-4D97-AF65-F5344CB8AC3E}">
        <p14:creationId xmlns:p14="http://schemas.microsoft.com/office/powerpoint/2010/main" val="9194944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how </a:t>
            </a:r>
            <a:r>
              <a:rPr lang="en-US" dirty="0" err="1"/>
              <a:t>DataNanny</a:t>
            </a:r>
            <a:r>
              <a:rPr lang="en-US" dirty="0"/>
              <a:t> works. It acts as a centralized proxy server, routing all network requests from every device through </a:t>
            </a:r>
            <a:r>
              <a:rPr lang="en-US" dirty="0" err="1"/>
              <a:t>DataNanny</a:t>
            </a:r>
            <a:r>
              <a:rPr lang="en-US" dirty="0"/>
              <a:t>. It blocks unsafe requests and only allows those that meet our strict privacy standards. For the system to work fully, users need to install </a:t>
            </a:r>
            <a:r>
              <a:rPr lang="en-US" dirty="0" err="1"/>
              <a:t>DataNanny</a:t>
            </a:r>
            <a:r>
              <a:rPr lang="en-US" dirty="0"/>
              <a:t> on all their devices, because just one unprotected device can compromise the entire network’s privacy.</a:t>
            </a:r>
          </a:p>
        </p:txBody>
      </p:sp>
      <p:sp>
        <p:nvSpPr>
          <p:cNvPr id="4" name="Slide Number Placeholder 3"/>
          <p:cNvSpPr>
            <a:spLocks noGrp="1"/>
          </p:cNvSpPr>
          <p:nvPr>
            <p:ph type="sldNum" sz="quarter" idx="5"/>
          </p:nvPr>
        </p:nvSpPr>
        <p:spPr/>
        <p:txBody>
          <a:bodyPr/>
          <a:lstStyle/>
          <a:p>
            <a:fld id="{9169A127-BFAD-43EA-B3D5-AC283351395C}" type="slidenum">
              <a:rPr lang="en-US" smtClean="0"/>
              <a:t>7</a:t>
            </a:fld>
            <a:endParaRPr lang="en-US"/>
          </a:p>
        </p:txBody>
      </p:sp>
    </p:spTree>
    <p:extLst>
      <p:ext uri="{BB962C8B-B14F-4D97-AF65-F5344CB8AC3E}">
        <p14:creationId xmlns:p14="http://schemas.microsoft.com/office/powerpoint/2010/main" val="21708312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standout features of </a:t>
            </a:r>
            <a:r>
              <a:rPr lang="en-US" dirty="0" err="1"/>
              <a:t>DataNanny</a:t>
            </a:r>
            <a:r>
              <a:rPr lang="en-US" dirty="0"/>
              <a:t> include:</a:t>
            </a:r>
          </a:p>
          <a:p>
            <a:r>
              <a:rPr lang="en-US" dirty="0"/>
              <a:t>Multi-device and app-independent privacy protection</a:t>
            </a:r>
          </a:p>
          <a:p>
            <a:r>
              <a:rPr lang="en-US" dirty="0"/>
              <a:t>Central server coordination for tracking blockers</a:t>
            </a:r>
          </a:p>
          <a:p>
            <a:r>
              <a:rPr lang="en-US" dirty="0"/>
              <a:t>A high-speed proxy to minimize delays</a:t>
            </a:r>
          </a:p>
          <a:p>
            <a:r>
              <a:rPr lang="en-US" dirty="0"/>
              <a:t>Comprehensive logging and notifications for all data requests and blocks</a:t>
            </a:r>
          </a:p>
          <a:p>
            <a:r>
              <a:rPr lang="en-US" dirty="0"/>
              <a:t>A user challenge process for blocked or allowed requests, supported by AI and human review, with a 24-hour resolution window</a:t>
            </a:r>
          </a:p>
          <a:p>
            <a:r>
              <a:rPr lang="en-US" dirty="0"/>
              <a:t>Ongoing AI model development for even higher accuracy</a:t>
            </a:r>
          </a:p>
          <a:p>
            <a:r>
              <a:rPr lang="en-US" dirty="0"/>
              <a:t>The application is currently written in Swift for performance but may switch to C++ to broaden our recruitment pool.</a:t>
            </a:r>
          </a:p>
          <a:p>
            <a:endParaRPr lang="en-US" dirty="0"/>
          </a:p>
        </p:txBody>
      </p:sp>
      <p:sp>
        <p:nvSpPr>
          <p:cNvPr id="4" name="Slide Number Placeholder 3"/>
          <p:cNvSpPr>
            <a:spLocks noGrp="1"/>
          </p:cNvSpPr>
          <p:nvPr>
            <p:ph type="sldNum" sz="quarter" idx="5"/>
          </p:nvPr>
        </p:nvSpPr>
        <p:spPr/>
        <p:txBody>
          <a:bodyPr/>
          <a:lstStyle/>
          <a:p>
            <a:fld id="{9169A127-BFAD-43EA-B3D5-AC283351395C}" type="slidenum">
              <a:rPr lang="en-US" smtClean="0"/>
              <a:t>8</a:t>
            </a:fld>
            <a:endParaRPr lang="en-US"/>
          </a:p>
        </p:txBody>
      </p:sp>
    </p:spTree>
    <p:extLst>
      <p:ext uri="{BB962C8B-B14F-4D97-AF65-F5344CB8AC3E}">
        <p14:creationId xmlns:p14="http://schemas.microsoft.com/office/powerpoint/2010/main" val="1243712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work to integrate five new developers from our recent acquisition into the existing Raleigh-based team, it’s important to recognize that conflict is a natural and expected part of this process. Merging teams with different backgrounds, experiences, and expectations often brings challenges, especially when changes affect people’s sense of stability and belonging.</a:t>
            </a:r>
          </a:p>
          <a:p>
            <a:r>
              <a:rPr lang="en-US" dirty="0"/>
              <a:t>In our case, early warning signs include uncertainty around roles, concerns about job security, and frustration about how changes were communicated. If left unaddressed, these tensions can escalate, undermining team morale, collaboration, and our ability to deliver the </a:t>
            </a:r>
            <a:r>
              <a:rPr lang="en-US" dirty="0" err="1"/>
              <a:t>DataNanny</a:t>
            </a:r>
            <a:r>
              <a:rPr lang="en-US" dirty="0"/>
              <a:t> project on time.</a:t>
            </a:r>
          </a:p>
          <a:p>
            <a:r>
              <a:rPr lang="en-US" dirty="0"/>
              <a:t>By understanding the sources and potential impacts of conflict, we can take proactive steps to resolve issues, promote open communication, and build a stronger, more unified team moving forward.</a:t>
            </a:r>
          </a:p>
        </p:txBody>
      </p:sp>
      <p:sp>
        <p:nvSpPr>
          <p:cNvPr id="4" name="Slide Number Placeholder 3"/>
          <p:cNvSpPr>
            <a:spLocks noGrp="1"/>
          </p:cNvSpPr>
          <p:nvPr>
            <p:ph type="sldNum" sz="quarter" idx="5"/>
          </p:nvPr>
        </p:nvSpPr>
        <p:spPr/>
        <p:txBody>
          <a:bodyPr/>
          <a:lstStyle/>
          <a:p>
            <a:fld id="{9169A127-BFAD-43EA-B3D5-AC283351395C}" type="slidenum">
              <a:rPr lang="en-US" smtClean="0"/>
              <a:t>9</a:t>
            </a:fld>
            <a:endParaRPr lang="en-US"/>
          </a:p>
        </p:txBody>
      </p:sp>
    </p:spTree>
    <p:extLst>
      <p:ext uri="{BB962C8B-B14F-4D97-AF65-F5344CB8AC3E}">
        <p14:creationId xmlns:p14="http://schemas.microsoft.com/office/powerpoint/2010/main" val="828399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5DF29-AA37-3CBE-048E-25774917B0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464D19A-E80E-9F7A-8F06-7B2D275E17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3D7F479-6199-8D1C-5582-75CFC50AEBAA}"/>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5" name="Footer Placeholder 4">
            <a:extLst>
              <a:ext uri="{FF2B5EF4-FFF2-40B4-BE49-F238E27FC236}">
                <a16:creationId xmlns:a16="http://schemas.microsoft.com/office/drawing/2014/main" id="{63E9138A-8F18-DCD8-7A57-C60E1376F0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F45208-8F29-B938-6B6A-24840A98D7E0}"/>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3127479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CAD30-358B-5BA0-CC13-5CFE23C3BE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71B341-9E26-5FE5-2182-68FC94EE83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7C6304-5F4C-EF42-49FF-D0D718C24839}"/>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5" name="Footer Placeholder 4">
            <a:extLst>
              <a:ext uri="{FF2B5EF4-FFF2-40B4-BE49-F238E27FC236}">
                <a16:creationId xmlns:a16="http://schemas.microsoft.com/office/drawing/2014/main" id="{8E3D0F96-5960-1637-220B-0E3DDA29F0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2E6775-0070-DAC5-AC02-A456A8752D81}"/>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1668864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38B6E5-BD4A-6C41-151A-9ED3916BB01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0E74C4-C1E3-60C4-9457-051A25FA6F3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346454-C4FF-E8A7-EEAC-2E76DBF51BE2}"/>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5" name="Footer Placeholder 4">
            <a:extLst>
              <a:ext uri="{FF2B5EF4-FFF2-40B4-BE49-F238E27FC236}">
                <a16:creationId xmlns:a16="http://schemas.microsoft.com/office/drawing/2014/main" id="{831F80C0-739E-7182-6B24-750B5EE40E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14D306-6033-CB67-9A15-D49FD541C352}"/>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1993657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1018-5E80-BB77-4F82-4DA89AAD10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1E4CDA-EC7B-DA43-158F-3F9B369FDE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9E045E-A538-735E-6CAE-D763C6AF5533}"/>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5" name="Footer Placeholder 4">
            <a:extLst>
              <a:ext uri="{FF2B5EF4-FFF2-40B4-BE49-F238E27FC236}">
                <a16:creationId xmlns:a16="http://schemas.microsoft.com/office/drawing/2014/main" id="{5AB66F6A-9994-12FB-9826-EF8426F866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DEA816-F4F6-ED08-179A-2E890225F56C}"/>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3671740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1705C-A547-3740-7C15-C231C3D7C6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67A599-CF12-E37E-930C-B79A9C1E051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6EE7482-7B39-6585-EF36-6C91463E8292}"/>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5" name="Footer Placeholder 4">
            <a:extLst>
              <a:ext uri="{FF2B5EF4-FFF2-40B4-BE49-F238E27FC236}">
                <a16:creationId xmlns:a16="http://schemas.microsoft.com/office/drawing/2014/main" id="{CAD50A54-72FF-7047-0B3A-BBEC4D2B85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44677B-C4FB-EEF6-6793-B38993F17450}"/>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2815175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9DF9-A6CB-6D44-D91D-0ABAC13EC8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F7705B-367A-112E-03E4-56EE1C49BD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5B1EABC-C1B9-0D1E-9A0D-55ABADAA6B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2D0A36-25C7-5931-5DF4-D859DB66AAB4}"/>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6" name="Footer Placeholder 5">
            <a:extLst>
              <a:ext uri="{FF2B5EF4-FFF2-40B4-BE49-F238E27FC236}">
                <a16:creationId xmlns:a16="http://schemas.microsoft.com/office/drawing/2014/main" id="{4F224E9D-0E27-B025-A1AF-3D85651F6C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0D9F41-DC86-FD20-A4F2-598D77DFC3BE}"/>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3733852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36C5F-F8FF-FA20-FB8F-619B583120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45ECE0C-5CFC-F88C-861E-A839660738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2FF326-82A1-4DB4-76F4-B13D2BCB2B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1742FE-8945-C4F5-C7DE-6F945920D3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346A9D-E1D4-C0A0-B285-6235F5D941D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4D3E9BC-E812-6B02-7004-75577F1209C9}"/>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8" name="Footer Placeholder 7">
            <a:extLst>
              <a:ext uri="{FF2B5EF4-FFF2-40B4-BE49-F238E27FC236}">
                <a16:creationId xmlns:a16="http://schemas.microsoft.com/office/drawing/2014/main" id="{FD8A285A-B2DD-0400-C4E1-943AC5E870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9A5EDE-11C4-4AEB-957B-6D924718D093}"/>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41571158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97F94-A619-B19D-0EF2-6DD7AB4CB0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3A95E6C-4497-AD8A-5493-4B6F26D74D64}"/>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4" name="Footer Placeholder 3">
            <a:extLst>
              <a:ext uri="{FF2B5EF4-FFF2-40B4-BE49-F238E27FC236}">
                <a16:creationId xmlns:a16="http://schemas.microsoft.com/office/drawing/2014/main" id="{97AAE5DF-F83D-D89D-BF00-E2D3FFDDF6B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2AAC68-FB87-40F4-E92F-8DEA8B5667CD}"/>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19209365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91864D-7D1D-8F74-BD80-BD64F503B027}"/>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3" name="Footer Placeholder 2">
            <a:extLst>
              <a:ext uri="{FF2B5EF4-FFF2-40B4-BE49-F238E27FC236}">
                <a16:creationId xmlns:a16="http://schemas.microsoft.com/office/drawing/2014/main" id="{1DBCAE02-84CE-E863-9D5E-4977127695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221AE8-B54C-8CC9-4E5A-C51982D6F0AA}"/>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177326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74BC8-4700-2089-B8B4-6240D734F0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5B45ED-D303-6918-4656-2F408AEDFD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E1C11F-7746-CD42-0013-2CDCCCF51C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4DDF23-F1D4-32F4-5532-59152BACC4B2}"/>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6" name="Footer Placeholder 5">
            <a:extLst>
              <a:ext uri="{FF2B5EF4-FFF2-40B4-BE49-F238E27FC236}">
                <a16:creationId xmlns:a16="http://schemas.microsoft.com/office/drawing/2014/main" id="{2CCF1943-5766-BEE9-C6E5-7790EA2132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79C985-026F-3705-5BED-8D255EBF8577}"/>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697097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34F85-06AA-DFED-1AD9-63F36550B0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9DC992-C4AB-AC90-7124-53A8890154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580C42-8302-FBFA-D107-8A206C29C7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7ABD97-598B-A2C2-2228-0FEE5188EF7D}"/>
              </a:ext>
            </a:extLst>
          </p:cNvPr>
          <p:cNvSpPr>
            <a:spLocks noGrp="1"/>
          </p:cNvSpPr>
          <p:nvPr>
            <p:ph type="dt" sz="half" idx="10"/>
          </p:nvPr>
        </p:nvSpPr>
        <p:spPr/>
        <p:txBody>
          <a:bodyPr/>
          <a:lstStyle/>
          <a:p>
            <a:fld id="{7A1A8351-80EC-4624-B897-22A93642D87E}" type="datetimeFigureOut">
              <a:rPr lang="en-US" smtClean="0"/>
              <a:t>6/3/2025</a:t>
            </a:fld>
            <a:endParaRPr lang="en-US"/>
          </a:p>
        </p:txBody>
      </p:sp>
      <p:sp>
        <p:nvSpPr>
          <p:cNvPr id="6" name="Footer Placeholder 5">
            <a:extLst>
              <a:ext uri="{FF2B5EF4-FFF2-40B4-BE49-F238E27FC236}">
                <a16:creationId xmlns:a16="http://schemas.microsoft.com/office/drawing/2014/main" id="{2A9F379D-4EFB-877B-C9B2-66465AA2AF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DC4765-8A0E-C985-EFAB-654B4E352166}"/>
              </a:ext>
            </a:extLst>
          </p:cNvPr>
          <p:cNvSpPr>
            <a:spLocks noGrp="1"/>
          </p:cNvSpPr>
          <p:nvPr>
            <p:ph type="sldNum" sz="quarter" idx="12"/>
          </p:nvPr>
        </p:nvSpPr>
        <p:spPr/>
        <p:txBody>
          <a:bodyPr/>
          <a:lstStyle/>
          <a:p>
            <a:fld id="{FB87434D-284F-41CF-81B9-DAE4D9978B99}" type="slidenum">
              <a:rPr lang="en-US" smtClean="0"/>
              <a:t>‹#›</a:t>
            </a:fld>
            <a:endParaRPr lang="en-US"/>
          </a:p>
        </p:txBody>
      </p:sp>
    </p:spTree>
    <p:extLst>
      <p:ext uri="{BB962C8B-B14F-4D97-AF65-F5344CB8AC3E}">
        <p14:creationId xmlns:p14="http://schemas.microsoft.com/office/powerpoint/2010/main" val="4088761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C32A5D-0AAE-CD55-CD0E-19340F2A99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F741D3-6AEF-387E-3C88-47C1AC102F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E6C7C3-3783-D038-72BF-9B7626AC82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A1A8351-80EC-4624-B897-22A93642D87E}" type="datetimeFigureOut">
              <a:rPr lang="en-US" smtClean="0"/>
              <a:t>6/3/2025</a:t>
            </a:fld>
            <a:endParaRPr lang="en-US"/>
          </a:p>
        </p:txBody>
      </p:sp>
      <p:sp>
        <p:nvSpPr>
          <p:cNvPr id="5" name="Footer Placeholder 4">
            <a:extLst>
              <a:ext uri="{FF2B5EF4-FFF2-40B4-BE49-F238E27FC236}">
                <a16:creationId xmlns:a16="http://schemas.microsoft.com/office/drawing/2014/main" id="{4C2A2FCB-4773-9B30-B108-77DD9CA924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2901B55-111D-EFB0-A7BE-96EBC9D3E6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B87434D-284F-41CF-81B9-DAE4D9978B99}" type="slidenum">
              <a:rPr lang="en-US" smtClean="0"/>
              <a:t>‹#›</a:t>
            </a:fld>
            <a:endParaRPr lang="en-US"/>
          </a:p>
        </p:txBody>
      </p:sp>
    </p:spTree>
    <p:extLst>
      <p:ext uri="{BB962C8B-B14F-4D97-AF65-F5344CB8AC3E}">
        <p14:creationId xmlns:p14="http://schemas.microsoft.com/office/powerpoint/2010/main" val="1323557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g"/><Relationship Id="rId7" Type="http://schemas.openxmlformats.org/officeDocument/2006/relationships/diagramColors" Target="../diagrams/colors1.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jpg"/><Relationship Id="rId7" Type="http://schemas.openxmlformats.org/officeDocument/2006/relationships/diagramColors" Target="../diagrams/colors2.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jpg"/><Relationship Id="rId7" Type="http://schemas.openxmlformats.org/officeDocument/2006/relationships/diagramColors" Target="../diagrams/colors3.xml"/><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jpg"/><Relationship Id="rId7" Type="http://schemas.openxmlformats.org/officeDocument/2006/relationships/diagramColors" Target="../diagrams/colors4.xm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5.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2.jpg"/><Relationship Id="rId7" Type="http://schemas.openxmlformats.org/officeDocument/2006/relationships/diagramColors" Target="../diagrams/colors5.xml"/><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60000"/>
          </a:schemeClr>
        </a:solidFill>
        <a:effectLst/>
      </p:bgPr>
    </p:bg>
    <p:spTree>
      <p:nvGrpSpPr>
        <p:cNvPr id="1" name=""/>
        <p:cNvGrpSpPr/>
        <p:nvPr/>
      </p:nvGrpSpPr>
      <p:grpSpPr>
        <a:xfrm>
          <a:off x="0" y="0"/>
          <a:ext cx="0" cy="0"/>
          <a:chOff x="0" y="0"/>
          <a:chExt cx="0" cy="0"/>
        </a:xfrm>
      </p:grpSpPr>
      <p:pic>
        <p:nvPicPr>
          <p:cNvPr id="5" name="Video 4" title="Binary Code Globe">
            <a:hlinkClick r:id="" action="ppaction://media"/>
            <a:extLst>
              <a:ext uri="{FF2B5EF4-FFF2-40B4-BE49-F238E27FC236}">
                <a16:creationId xmlns:a16="http://schemas.microsoft.com/office/drawing/2014/main" id="{5AE4FCEA-ED02-88D7-5D76-7BB5B62432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F19BC3B2-0D6D-7077-8EE4-9CEB9BFF2BEE}"/>
              </a:ext>
            </a:extLst>
          </p:cNvPr>
          <p:cNvSpPr txBox="1"/>
          <p:nvPr/>
        </p:nvSpPr>
        <p:spPr>
          <a:xfrm>
            <a:off x="0" y="-1"/>
            <a:ext cx="12192000" cy="6858000"/>
          </a:xfrm>
          <a:custGeom>
            <a:avLst/>
            <a:gdLst/>
            <a:ahLst/>
            <a:cxnLst/>
            <a:rect l="l" t="t" r="r" b="b"/>
            <a:pathLst>
              <a:path w="12192000" h="6858000">
                <a:moveTo>
                  <a:pt x="5494977" y="5317670"/>
                </a:moveTo>
                <a:lnTo>
                  <a:pt x="5524063" y="5412571"/>
                </a:lnTo>
                <a:lnTo>
                  <a:pt x="5462685" y="5412571"/>
                </a:lnTo>
                <a:close/>
                <a:moveTo>
                  <a:pt x="6363811" y="5312740"/>
                </a:moveTo>
                <a:lnTo>
                  <a:pt x="6368741" y="5312740"/>
                </a:lnTo>
                <a:cubicBezTo>
                  <a:pt x="6395035" y="5312740"/>
                  <a:pt x="6413276" y="5316766"/>
                  <a:pt x="6423463" y="5324818"/>
                </a:cubicBezTo>
                <a:cubicBezTo>
                  <a:pt x="6433816" y="5332870"/>
                  <a:pt x="6441047" y="5344291"/>
                  <a:pt x="6445155" y="5359081"/>
                </a:cubicBezTo>
                <a:cubicBezTo>
                  <a:pt x="6449099" y="5373871"/>
                  <a:pt x="6451071" y="5388825"/>
                  <a:pt x="6451071" y="5403943"/>
                </a:cubicBezTo>
                <a:cubicBezTo>
                  <a:pt x="6451071" y="5429086"/>
                  <a:pt x="6446470" y="5449956"/>
                  <a:pt x="6437267" y="5466554"/>
                </a:cubicBezTo>
                <a:cubicBezTo>
                  <a:pt x="6427900" y="5483151"/>
                  <a:pt x="6407606" y="5491450"/>
                  <a:pt x="6376383" y="5491450"/>
                </a:cubicBezTo>
                <a:lnTo>
                  <a:pt x="6363811" y="5491450"/>
                </a:lnTo>
                <a:close/>
                <a:moveTo>
                  <a:pt x="8738248" y="5305838"/>
                </a:moveTo>
                <a:lnTo>
                  <a:pt x="8758954" y="5305838"/>
                </a:lnTo>
                <a:cubicBezTo>
                  <a:pt x="8774730" y="5305838"/>
                  <a:pt x="8785904" y="5306577"/>
                  <a:pt x="8792478" y="5308056"/>
                </a:cubicBezTo>
                <a:cubicBezTo>
                  <a:pt x="8799379" y="5309535"/>
                  <a:pt x="8804884" y="5312986"/>
                  <a:pt x="8808992" y="5318409"/>
                </a:cubicBezTo>
                <a:cubicBezTo>
                  <a:pt x="8813265" y="5323996"/>
                  <a:pt x="8815402" y="5330816"/>
                  <a:pt x="8815402" y="5338868"/>
                </a:cubicBezTo>
                <a:cubicBezTo>
                  <a:pt x="8815402" y="5351193"/>
                  <a:pt x="8811458" y="5359492"/>
                  <a:pt x="8803570" y="5363764"/>
                </a:cubicBezTo>
                <a:cubicBezTo>
                  <a:pt x="8795354" y="5368037"/>
                  <a:pt x="8782206" y="5370173"/>
                  <a:pt x="8764130" y="5370173"/>
                </a:cubicBezTo>
                <a:lnTo>
                  <a:pt x="8738248" y="5370173"/>
                </a:lnTo>
                <a:close/>
                <a:moveTo>
                  <a:pt x="2356498" y="5305838"/>
                </a:moveTo>
                <a:lnTo>
                  <a:pt x="2377204" y="5305838"/>
                </a:lnTo>
                <a:cubicBezTo>
                  <a:pt x="2392980" y="5305838"/>
                  <a:pt x="2404155" y="5306577"/>
                  <a:pt x="2410728" y="5308056"/>
                </a:cubicBezTo>
                <a:cubicBezTo>
                  <a:pt x="2417630" y="5309535"/>
                  <a:pt x="2423135" y="5312986"/>
                  <a:pt x="2427243" y="5318409"/>
                </a:cubicBezTo>
                <a:cubicBezTo>
                  <a:pt x="2431516" y="5323996"/>
                  <a:pt x="2433652" y="5330816"/>
                  <a:pt x="2433652" y="5338868"/>
                </a:cubicBezTo>
                <a:cubicBezTo>
                  <a:pt x="2433652" y="5351193"/>
                  <a:pt x="2429708" y="5359492"/>
                  <a:pt x="2421820" y="5363764"/>
                </a:cubicBezTo>
                <a:cubicBezTo>
                  <a:pt x="2413603" y="5368037"/>
                  <a:pt x="2400457" y="5370173"/>
                  <a:pt x="2382381" y="5370173"/>
                </a:cubicBezTo>
                <a:lnTo>
                  <a:pt x="2356498" y="5370173"/>
                </a:lnTo>
                <a:close/>
                <a:moveTo>
                  <a:pt x="8330417" y="5304112"/>
                </a:moveTo>
                <a:cubicBezTo>
                  <a:pt x="8345865" y="5304112"/>
                  <a:pt x="8357121" y="5310850"/>
                  <a:pt x="8364187" y="5324325"/>
                </a:cubicBezTo>
                <a:cubicBezTo>
                  <a:pt x="8371418" y="5337965"/>
                  <a:pt x="8375033" y="5363600"/>
                  <a:pt x="8375033" y="5401232"/>
                </a:cubicBezTo>
                <a:cubicBezTo>
                  <a:pt x="8375033" y="5440014"/>
                  <a:pt x="8371336" y="5465979"/>
                  <a:pt x="8363941" y="5479125"/>
                </a:cubicBezTo>
                <a:cubicBezTo>
                  <a:pt x="8356546" y="5492107"/>
                  <a:pt x="8345372" y="5498598"/>
                  <a:pt x="8330417" y="5498598"/>
                </a:cubicBezTo>
                <a:cubicBezTo>
                  <a:pt x="8315299" y="5498598"/>
                  <a:pt x="8304207" y="5491861"/>
                  <a:pt x="8297140" y="5478385"/>
                </a:cubicBezTo>
                <a:cubicBezTo>
                  <a:pt x="8289745" y="5465075"/>
                  <a:pt x="8286048" y="5439357"/>
                  <a:pt x="8286048" y="5401232"/>
                </a:cubicBezTo>
                <a:cubicBezTo>
                  <a:pt x="8286048" y="5362450"/>
                  <a:pt x="8289745" y="5336568"/>
                  <a:pt x="8297140" y="5323585"/>
                </a:cubicBezTo>
                <a:cubicBezTo>
                  <a:pt x="8304535" y="5310603"/>
                  <a:pt x="8315628" y="5304112"/>
                  <a:pt x="8330417" y="5304112"/>
                </a:cubicBezTo>
                <a:close/>
                <a:moveTo>
                  <a:pt x="1948667" y="5304112"/>
                </a:moveTo>
                <a:cubicBezTo>
                  <a:pt x="1964115" y="5304112"/>
                  <a:pt x="1975371" y="5310850"/>
                  <a:pt x="1982438" y="5324325"/>
                </a:cubicBezTo>
                <a:cubicBezTo>
                  <a:pt x="1989668" y="5337965"/>
                  <a:pt x="1993284" y="5363600"/>
                  <a:pt x="1993284" y="5401232"/>
                </a:cubicBezTo>
                <a:cubicBezTo>
                  <a:pt x="1993284" y="5440014"/>
                  <a:pt x="1989586" y="5465979"/>
                  <a:pt x="1982191" y="5479125"/>
                </a:cubicBezTo>
                <a:cubicBezTo>
                  <a:pt x="1974796" y="5492107"/>
                  <a:pt x="1963622" y="5498598"/>
                  <a:pt x="1948667" y="5498598"/>
                </a:cubicBezTo>
                <a:cubicBezTo>
                  <a:pt x="1933549" y="5498598"/>
                  <a:pt x="1922457" y="5491861"/>
                  <a:pt x="1915390" y="5478385"/>
                </a:cubicBezTo>
                <a:cubicBezTo>
                  <a:pt x="1907996" y="5465075"/>
                  <a:pt x="1904298" y="5439357"/>
                  <a:pt x="1904298" y="5401232"/>
                </a:cubicBezTo>
                <a:cubicBezTo>
                  <a:pt x="1904298" y="5362450"/>
                  <a:pt x="1907996" y="5336568"/>
                  <a:pt x="1915390" y="5323585"/>
                </a:cubicBezTo>
                <a:cubicBezTo>
                  <a:pt x="1922785" y="5310603"/>
                  <a:pt x="1933878" y="5304112"/>
                  <a:pt x="1948667" y="5304112"/>
                </a:cubicBezTo>
                <a:close/>
                <a:moveTo>
                  <a:pt x="10360099" y="5230656"/>
                </a:moveTo>
                <a:lnTo>
                  <a:pt x="10360099" y="5375103"/>
                </a:lnTo>
                <a:lnTo>
                  <a:pt x="10424434" y="5375103"/>
                </a:lnTo>
                <a:lnTo>
                  <a:pt x="10424434" y="5312740"/>
                </a:lnTo>
                <a:lnTo>
                  <a:pt x="10463874" y="5312740"/>
                </a:lnTo>
                <a:lnTo>
                  <a:pt x="10463874" y="5491450"/>
                </a:lnTo>
                <a:lnTo>
                  <a:pt x="10434294" y="5491450"/>
                </a:lnTo>
                <a:lnTo>
                  <a:pt x="10434294" y="5573533"/>
                </a:lnTo>
                <a:lnTo>
                  <a:pt x="10626808" y="5573533"/>
                </a:lnTo>
                <a:lnTo>
                  <a:pt x="10626808" y="5491450"/>
                </a:lnTo>
                <a:lnTo>
                  <a:pt x="10596489" y="5491450"/>
                </a:lnTo>
                <a:lnTo>
                  <a:pt x="10596489" y="5312740"/>
                </a:lnTo>
                <a:lnTo>
                  <a:pt x="10635682" y="5312740"/>
                </a:lnTo>
                <a:lnTo>
                  <a:pt x="10635682" y="5375103"/>
                </a:lnTo>
                <a:lnTo>
                  <a:pt x="10700017" y="5375103"/>
                </a:lnTo>
                <a:lnTo>
                  <a:pt x="10700017" y="5230656"/>
                </a:lnTo>
                <a:close/>
                <a:moveTo>
                  <a:pt x="9928761" y="5230656"/>
                </a:moveTo>
                <a:lnTo>
                  <a:pt x="9928761" y="5312740"/>
                </a:lnTo>
                <a:lnTo>
                  <a:pt x="9958833" y="5312740"/>
                </a:lnTo>
                <a:lnTo>
                  <a:pt x="9958833" y="5491450"/>
                </a:lnTo>
                <a:lnTo>
                  <a:pt x="9928761" y="5491450"/>
                </a:lnTo>
                <a:lnTo>
                  <a:pt x="9928761" y="5573533"/>
                </a:lnTo>
                <a:lnTo>
                  <a:pt x="10069510" y="5573533"/>
                </a:lnTo>
                <a:lnTo>
                  <a:pt x="10069510" y="5491450"/>
                </a:lnTo>
                <a:lnTo>
                  <a:pt x="10039191" y="5491450"/>
                </a:lnTo>
                <a:lnTo>
                  <a:pt x="10039191" y="5370666"/>
                </a:lnTo>
                <a:lnTo>
                  <a:pt x="10183638" y="5577970"/>
                </a:lnTo>
                <a:lnTo>
                  <a:pt x="10296534" y="5577970"/>
                </a:lnTo>
                <a:lnTo>
                  <a:pt x="10296534" y="5312740"/>
                </a:lnTo>
                <a:lnTo>
                  <a:pt x="10326360" y="5312740"/>
                </a:lnTo>
                <a:lnTo>
                  <a:pt x="10326360" y="5230656"/>
                </a:lnTo>
                <a:lnTo>
                  <a:pt x="10188075" y="5230656"/>
                </a:lnTo>
                <a:lnTo>
                  <a:pt x="10188075" y="5312740"/>
                </a:lnTo>
                <a:lnTo>
                  <a:pt x="10215929" y="5312740"/>
                </a:lnTo>
                <a:lnTo>
                  <a:pt x="10215929" y="5409859"/>
                </a:lnTo>
                <a:lnTo>
                  <a:pt x="10091202" y="5230656"/>
                </a:lnTo>
                <a:close/>
                <a:moveTo>
                  <a:pt x="9553677" y="5230656"/>
                </a:moveTo>
                <a:lnTo>
                  <a:pt x="9553677" y="5312740"/>
                </a:lnTo>
                <a:lnTo>
                  <a:pt x="9580792" y="5312740"/>
                </a:lnTo>
                <a:lnTo>
                  <a:pt x="9580792" y="5491450"/>
                </a:lnTo>
                <a:lnTo>
                  <a:pt x="9554170" y="5491450"/>
                </a:lnTo>
                <a:lnTo>
                  <a:pt x="9554170" y="5573533"/>
                </a:lnTo>
                <a:lnTo>
                  <a:pt x="9881271" y="5573533"/>
                </a:lnTo>
                <a:lnTo>
                  <a:pt x="9881271" y="5463842"/>
                </a:lnTo>
                <a:lnTo>
                  <a:pt x="9791300" y="5463842"/>
                </a:lnTo>
                <a:lnTo>
                  <a:pt x="9791300" y="5491450"/>
                </a:lnTo>
                <a:lnTo>
                  <a:pt x="9713407" y="5491450"/>
                </a:lnTo>
                <a:lnTo>
                  <a:pt x="9713407" y="5435249"/>
                </a:lnTo>
                <a:lnTo>
                  <a:pt x="9781194" y="5435249"/>
                </a:lnTo>
                <a:lnTo>
                  <a:pt x="9781194" y="5365490"/>
                </a:lnTo>
                <a:lnTo>
                  <a:pt x="9713407" y="5365490"/>
                </a:lnTo>
                <a:lnTo>
                  <a:pt x="9713407" y="5312740"/>
                </a:lnTo>
                <a:lnTo>
                  <a:pt x="9791300" y="5312740"/>
                </a:lnTo>
                <a:lnTo>
                  <a:pt x="9791300" y="5340347"/>
                </a:lnTo>
                <a:lnTo>
                  <a:pt x="9881271" y="5340347"/>
                </a:lnTo>
                <a:lnTo>
                  <a:pt x="9881271" y="5230656"/>
                </a:lnTo>
                <a:close/>
                <a:moveTo>
                  <a:pt x="8990470" y="5230656"/>
                </a:moveTo>
                <a:lnTo>
                  <a:pt x="8990470" y="5312740"/>
                </a:lnTo>
                <a:lnTo>
                  <a:pt x="9017584" y="5312740"/>
                </a:lnTo>
                <a:lnTo>
                  <a:pt x="9017584" y="5491450"/>
                </a:lnTo>
                <a:lnTo>
                  <a:pt x="8991210" y="5491450"/>
                </a:lnTo>
                <a:lnTo>
                  <a:pt x="8991210" y="5573533"/>
                </a:lnTo>
                <a:lnTo>
                  <a:pt x="9124071" y="5573533"/>
                </a:lnTo>
                <a:lnTo>
                  <a:pt x="9124071" y="5491450"/>
                </a:lnTo>
                <a:lnTo>
                  <a:pt x="9096956" y="5491450"/>
                </a:lnTo>
                <a:lnTo>
                  <a:pt x="9096956" y="5302387"/>
                </a:lnTo>
                <a:lnTo>
                  <a:pt x="9199499" y="5573533"/>
                </a:lnTo>
                <a:lnTo>
                  <a:pt x="9250770" y="5573533"/>
                </a:lnTo>
                <a:lnTo>
                  <a:pt x="9354299" y="5299922"/>
                </a:lnTo>
                <a:lnTo>
                  <a:pt x="9354299" y="5491450"/>
                </a:lnTo>
                <a:lnTo>
                  <a:pt x="9326938" y="5491450"/>
                </a:lnTo>
                <a:lnTo>
                  <a:pt x="9326938" y="5573533"/>
                </a:lnTo>
                <a:lnTo>
                  <a:pt x="9505894" y="5573533"/>
                </a:lnTo>
                <a:lnTo>
                  <a:pt x="9505894" y="5491450"/>
                </a:lnTo>
                <a:lnTo>
                  <a:pt x="9478286" y="5491450"/>
                </a:lnTo>
                <a:lnTo>
                  <a:pt x="9478286" y="5312740"/>
                </a:lnTo>
                <a:lnTo>
                  <a:pt x="9505155" y="5312740"/>
                </a:lnTo>
                <a:lnTo>
                  <a:pt x="9505155" y="5230656"/>
                </a:lnTo>
                <a:lnTo>
                  <a:pt x="9299576" y="5230656"/>
                </a:lnTo>
                <a:lnTo>
                  <a:pt x="9247812" y="5363025"/>
                </a:lnTo>
                <a:lnTo>
                  <a:pt x="9197280" y="5230656"/>
                </a:lnTo>
                <a:close/>
                <a:moveTo>
                  <a:pt x="8572356" y="5230656"/>
                </a:moveTo>
                <a:lnTo>
                  <a:pt x="8572356" y="5312740"/>
                </a:lnTo>
                <a:lnTo>
                  <a:pt x="8605633" y="5312740"/>
                </a:lnTo>
                <a:lnTo>
                  <a:pt x="8605633" y="5491450"/>
                </a:lnTo>
                <a:lnTo>
                  <a:pt x="8572356" y="5491450"/>
                </a:lnTo>
                <a:lnTo>
                  <a:pt x="8572356" y="5573533"/>
                </a:lnTo>
                <a:lnTo>
                  <a:pt x="8772758" y="5573533"/>
                </a:lnTo>
                <a:lnTo>
                  <a:pt x="8772758" y="5491450"/>
                </a:lnTo>
                <a:lnTo>
                  <a:pt x="8738248" y="5491450"/>
                </a:lnTo>
                <a:lnTo>
                  <a:pt x="8738248" y="5443383"/>
                </a:lnTo>
                <a:lnTo>
                  <a:pt x="8791738" y="5443383"/>
                </a:lnTo>
                <a:cubicBezTo>
                  <a:pt x="8833970" y="5443383"/>
                  <a:pt x="8865194" y="5439850"/>
                  <a:pt x="8885406" y="5432784"/>
                </a:cubicBezTo>
                <a:cubicBezTo>
                  <a:pt x="8905948" y="5425553"/>
                  <a:pt x="8922463" y="5413885"/>
                  <a:pt x="8934952" y="5397781"/>
                </a:cubicBezTo>
                <a:cubicBezTo>
                  <a:pt x="8947442" y="5381841"/>
                  <a:pt x="8953686" y="5361792"/>
                  <a:pt x="8953686" y="5337636"/>
                </a:cubicBezTo>
                <a:cubicBezTo>
                  <a:pt x="8953686" y="5318081"/>
                  <a:pt x="8948427" y="5300086"/>
                  <a:pt x="8937910" y="5283653"/>
                </a:cubicBezTo>
                <a:cubicBezTo>
                  <a:pt x="8927393" y="5267220"/>
                  <a:pt x="8910960" y="5254238"/>
                  <a:pt x="8888611" y="5244707"/>
                </a:cubicBezTo>
                <a:cubicBezTo>
                  <a:pt x="8866262" y="5235340"/>
                  <a:pt x="8830931" y="5230656"/>
                  <a:pt x="8782618" y="5230656"/>
                </a:cubicBezTo>
                <a:close/>
                <a:moveTo>
                  <a:pt x="7777591" y="5230656"/>
                </a:moveTo>
                <a:lnTo>
                  <a:pt x="7777591" y="5312740"/>
                </a:lnTo>
                <a:lnTo>
                  <a:pt x="7808403" y="5312740"/>
                </a:lnTo>
                <a:lnTo>
                  <a:pt x="7808403" y="5491450"/>
                </a:lnTo>
                <a:lnTo>
                  <a:pt x="7777591" y="5491450"/>
                </a:lnTo>
                <a:lnTo>
                  <a:pt x="7777591" y="5573533"/>
                </a:lnTo>
                <a:lnTo>
                  <a:pt x="8103952" y="5573533"/>
                </a:lnTo>
                <a:lnTo>
                  <a:pt x="8103952" y="5436481"/>
                </a:lnTo>
                <a:lnTo>
                  <a:pt x="8022115" y="5436481"/>
                </a:lnTo>
                <a:lnTo>
                  <a:pt x="8022115" y="5491450"/>
                </a:lnTo>
                <a:lnTo>
                  <a:pt x="7941018" y="5491450"/>
                </a:lnTo>
                <a:lnTo>
                  <a:pt x="7941018" y="5312740"/>
                </a:lnTo>
                <a:lnTo>
                  <a:pt x="7973555" y="5312740"/>
                </a:lnTo>
                <a:lnTo>
                  <a:pt x="7973555" y="5230656"/>
                </a:lnTo>
                <a:close/>
                <a:moveTo>
                  <a:pt x="7401028" y="5230656"/>
                </a:moveTo>
                <a:lnTo>
                  <a:pt x="7401028" y="5312740"/>
                </a:lnTo>
                <a:lnTo>
                  <a:pt x="7428142" y="5312740"/>
                </a:lnTo>
                <a:lnTo>
                  <a:pt x="7428142" y="5491450"/>
                </a:lnTo>
                <a:lnTo>
                  <a:pt x="7401521" y="5491450"/>
                </a:lnTo>
                <a:lnTo>
                  <a:pt x="7401521" y="5573533"/>
                </a:lnTo>
                <a:lnTo>
                  <a:pt x="7728622" y="5573533"/>
                </a:lnTo>
                <a:lnTo>
                  <a:pt x="7728622" y="5463842"/>
                </a:lnTo>
                <a:lnTo>
                  <a:pt x="7638650" y="5463842"/>
                </a:lnTo>
                <a:lnTo>
                  <a:pt x="7638650" y="5491450"/>
                </a:lnTo>
                <a:lnTo>
                  <a:pt x="7560757" y="5491450"/>
                </a:lnTo>
                <a:lnTo>
                  <a:pt x="7560757" y="5435249"/>
                </a:lnTo>
                <a:lnTo>
                  <a:pt x="7628544" y="5435249"/>
                </a:lnTo>
                <a:lnTo>
                  <a:pt x="7628544" y="5365490"/>
                </a:lnTo>
                <a:lnTo>
                  <a:pt x="7560757" y="5365490"/>
                </a:lnTo>
                <a:lnTo>
                  <a:pt x="7560757" y="5312740"/>
                </a:lnTo>
                <a:lnTo>
                  <a:pt x="7638650" y="5312740"/>
                </a:lnTo>
                <a:lnTo>
                  <a:pt x="7638650" y="5340347"/>
                </a:lnTo>
                <a:lnTo>
                  <a:pt x="7728622" y="5340347"/>
                </a:lnTo>
                <a:lnTo>
                  <a:pt x="7728622" y="5230656"/>
                </a:lnTo>
                <a:close/>
                <a:moveTo>
                  <a:pt x="7002033" y="5230656"/>
                </a:moveTo>
                <a:lnTo>
                  <a:pt x="7002033" y="5312740"/>
                </a:lnTo>
                <a:lnTo>
                  <a:pt x="7027423" y="5312740"/>
                </a:lnTo>
                <a:lnTo>
                  <a:pt x="7136867" y="5576491"/>
                </a:lnTo>
                <a:lnTo>
                  <a:pt x="7243600" y="5576491"/>
                </a:lnTo>
                <a:lnTo>
                  <a:pt x="7346636" y="5312740"/>
                </a:lnTo>
                <a:lnTo>
                  <a:pt x="7372025" y="5312740"/>
                </a:lnTo>
                <a:lnTo>
                  <a:pt x="7372025" y="5230656"/>
                </a:lnTo>
                <a:lnTo>
                  <a:pt x="7233740" y="5230656"/>
                </a:lnTo>
                <a:lnTo>
                  <a:pt x="7233740" y="5312740"/>
                </a:lnTo>
                <a:lnTo>
                  <a:pt x="7261841" y="5312740"/>
                </a:lnTo>
                <a:lnTo>
                  <a:pt x="7208351" y="5458912"/>
                </a:lnTo>
                <a:lnTo>
                  <a:pt x="7157326" y="5312740"/>
                </a:lnTo>
                <a:lnTo>
                  <a:pt x="7186413" y="5312740"/>
                </a:lnTo>
                <a:lnTo>
                  <a:pt x="7186413" y="5230656"/>
                </a:lnTo>
                <a:close/>
                <a:moveTo>
                  <a:pt x="6639028" y="5230656"/>
                </a:moveTo>
                <a:lnTo>
                  <a:pt x="6639028" y="5312740"/>
                </a:lnTo>
                <a:lnTo>
                  <a:pt x="6666142" y="5312740"/>
                </a:lnTo>
                <a:lnTo>
                  <a:pt x="6666142" y="5491450"/>
                </a:lnTo>
                <a:lnTo>
                  <a:pt x="6639521" y="5491450"/>
                </a:lnTo>
                <a:lnTo>
                  <a:pt x="6639521" y="5573533"/>
                </a:lnTo>
                <a:lnTo>
                  <a:pt x="6966622" y="5573533"/>
                </a:lnTo>
                <a:lnTo>
                  <a:pt x="6966622" y="5463842"/>
                </a:lnTo>
                <a:lnTo>
                  <a:pt x="6876650" y="5463842"/>
                </a:lnTo>
                <a:lnTo>
                  <a:pt x="6876650" y="5491450"/>
                </a:lnTo>
                <a:lnTo>
                  <a:pt x="6798757" y="5491450"/>
                </a:lnTo>
                <a:lnTo>
                  <a:pt x="6798757" y="5435249"/>
                </a:lnTo>
                <a:lnTo>
                  <a:pt x="6866544" y="5435249"/>
                </a:lnTo>
                <a:lnTo>
                  <a:pt x="6866544" y="5365490"/>
                </a:lnTo>
                <a:lnTo>
                  <a:pt x="6798757" y="5365490"/>
                </a:lnTo>
                <a:lnTo>
                  <a:pt x="6798757" y="5312740"/>
                </a:lnTo>
                <a:lnTo>
                  <a:pt x="6876650" y="5312740"/>
                </a:lnTo>
                <a:lnTo>
                  <a:pt x="6876650" y="5340347"/>
                </a:lnTo>
                <a:lnTo>
                  <a:pt x="6966622" y="5340347"/>
                </a:lnTo>
                <a:lnTo>
                  <a:pt x="6966622" y="5230656"/>
                </a:lnTo>
                <a:close/>
                <a:moveTo>
                  <a:pt x="6204328" y="5230656"/>
                </a:moveTo>
                <a:lnTo>
                  <a:pt x="6204328" y="5312740"/>
                </a:lnTo>
                <a:lnTo>
                  <a:pt x="6231196" y="5312740"/>
                </a:lnTo>
                <a:lnTo>
                  <a:pt x="6231196" y="5491450"/>
                </a:lnTo>
                <a:lnTo>
                  <a:pt x="6204328" y="5491450"/>
                </a:lnTo>
                <a:lnTo>
                  <a:pt x="6204328" y="5573533"/>
                </a:lnTo>
                <a:lnTo>
                  <a:pt x="6363811" y="5573533"/>
                </a:lnTo>
                <a:cubicBezTo>
                  <a:pt x="6410318" y="5573533"/>
                  <a:pt x="6444662" y="5571561"/>
                  <a:pt x="6466847" y="5567617"/>
                </a:cubicBezTo>
                <a:cubicBezTo>
                  <a:pt x="6489197" y="5563673"/>
                  <a:pt x="6509737" y="5555210"/>
                  <a:pt x="6528471" y="5542228"/>
                </a:cubicBezTo>
                <a:cubicBezTo>
                  <a:pt x="6547698" y="5529246"/>
                  <a:pt x="6563556" y="5510595"/>
                  <a:pt x="6576045" y="5486273"/>
                </a:cubicBezTo>
                <a:cubicBezTo>
                  <a:pt x="6588699" y="5461788"/>
                  <a:pt x="6595025" y="5434674"/>
                  <a:pt x="6595025" y="5404929"/>
                </a:cubicBezTo>
                <a:cubicBezTo>
                  <a:pt x="6595025" y="5390140"/>
                  <a:pt x="6593465" y="5376007"/>
                  <a:pt x="6590342" y="5362532"/>
                </a:cubicBezTo>
                <a:cubicBezTo>
                  <a:pt x="6587220" y="5349057"/>
                  <a:pt x="6582700" y="5336403"/>
                  <a:pt x="6576784" y="5324571"/>
                </a:cubicBezTo>
                <a:cubicBezTo>
                  <a:pt x="6564789" y="5299922"/>
                  <a:pt x="6548356" y="5280367"/>
                  <a:pt x="6527485" y="5265905"/>
                </a:cubicBezTo>
                <a:cubicBezTo>
                  <a:pt x="6506451" y="5251608"/>
                  <a:pt x="6484020" y="5242160"/>
                  <a:pt x="6460191" y="5237558"/>
                </a:cubicBezTo>
                <a:cubicBezTo>
                  <a:pt x="6436528" y="5232957"/>
                  <a:pt x="6405962" y="5230656"/>
                  <a:pt x="6368495" y="5230656"/>
                </a:cubicBezTo>
                <a:close/>
                <a:moveTo>
                  <a:pt x="5682496" y="5230656"/>
                </a:moveTo>
                <a:lnTo>
                  <a:pt x="5682496" y="5312740"/>
                </a:lnTo>
                <a:lnTo>
                  <a:pt x="5705913" y="5312740"/>
                </a:lnTo>
                <a:lnTo>
                  <a:pt x="5792432" y="5436974"/>
                </a:lnTo>
                <a:lnTo>
                  <a:pt x="5792432" y="5491450"/>
                </a:lnTo>
                <a:lnTo>
                  <a:pt x="5764825" y="5491450"/>
                </a:lnTo>
                <a:lnTo>
                  <a:pt x="5764825" y="5573533"/>
                </a:lnTo>
                <a:lnTo>
                  <a:pt x="5952162" y="5573533"/>
                </a:lnTo>
                <a:lnTo>
                  <a:pt x="5952162" y="5491450"/>
                </a:lnTo>
                <a:lnTo>
                  <a:pt x="5925048" y="5491450"/>
                </a:lnTo>
                <a:lnTo>
                  <a:pt x="5925048" y="5436974"/>
                </a:lnTo>
                <a:lnTo>
                  <a:pt x="6011321" y="5312740"/>
                </a:lnTo>
                <a:lnTo>
                  <a:pt x="6032766" y="5312740"/>
                </a:lnTo>
                <a:lnTo>
                  <a:pt x="6032766" y="5230656"/>
                </a:lnTo>
                <a:lnTo>
                  <a:pt x="5900892" y="5230656"/>
                </a:lnTo>
                <a:lnTo>
                  <a:pt x="5900892" y="5312740"/>
                </a:lnTo>
                <a:lnTo>
                  <a:pt x="5921843" y="5312740"/>
                </a:lnTo>
                <a:lnTo>
                  <a:pt x="5877721" y="5382745"/>
                </a:lnTo>
                <a:lnTo>
                  <a:pt x="5841239" y="5312740"/>
                </a:lnTo>
                <a:lnTo>
                  <a:pt x="5861698" y="5312740"/>
                </a:lnTo>
                <a:lnTo>
                  <a:pt x="5861698" y="5230656"/>
                </a:lnTo>
                <a:close/>
                <a:moveTo>
                  <a:pt x="5389723" y="5230656"/>
                </a:moveTo>
                <a:lnTo>
                  <a:pt x="5389723" y="5312740"/>
                </a:lnTo>
                <a:lnTo>
                  <a:pt x="5417330" y="5312740"/>
                </a:lnTo>
                <a:lnTo>
                  <a:pt x="5352994" y="5491450"/>
                </a:lnTo>
                <a:lnTo>
                  <a:pt x="5326866" y="5491450"/>
                </a:lnTo>
                <a:lnTo>
                  <a:pt x="5326866" y="5573533"/>
                </a:lnTo>
                <a:lnTo>
                  <a:pt x="5462685" y="5573533"/>
                </a:lnTo>
                <a:lnTo>
                  <a:pt x="5462685" y="5498352"/>
                </a:lnTo>
                <a:lnTo>
                  <a:pt x="5434585" y="5498352"/>
                </a:lnTo>
                <a:lnTo>
                  <a:pt x="5449621" y="5455215"/>
                </a:lnTo>
                <a:lnTo>
                  <a:pt x="5537374" y="5455215"/>
                </a:lnTo>
                <a:lnTo>
                  <a:pt x="5550438" y="5498352"/>
                </a:lnTo>
                <a:lnTo>
                  <a:pt x="5520366" y="5498352"/>
                </a:lnTo>
                <a:lnTo>
                  <a:pt x="5520366" y="5573533"/>
                </a:lnTo>
                <a:lnTo>
                  <a:pt x="5699322" y="5573533"/>
                </a:lnTo>
                <a:lnTo>
                  <a:pt x="5699322" y="5491450"/>
                </a:lnTo>
                <a:lnTo>
                  <a:pt x="5674180" y="5491450"/>
                </a:lnTo>
                <a:lnTo>
                  <a:pt x="5608611" y="5312740"/>
                </a:lnTo>
                <a:lnTo>
                  <a:pt x="5636219" y="5312740"/>
                </a:lnTo>
                <a:lnTo>
                  <a:pt x="5636219" y="5230656"/>
                </a:lnTo>
                <a:close/>
                <a:moveTo>
                  <a:pt x="4782461" y="5230656"/>
                </a:moveTo>
                <a:lnTo>
                  <a:pt x="4782461" y="5312740"/>
                </a:lnTo>
                <a:lnTo>
                  <a:pt x="4806125" y="5312740"/>
                </a:lnTo>
                <a:lnTo>
                  <a:pt x="4902752" y="5576491"/>
                </a:lnTo>
                <a:lnTo>
                  <a:pt x="5010717" y="5576491"/>
                </a:lnTo>
                <a:lnTo>
                  <a:pt x="5057305" y="5444369"/>
                </a:lnTo>
                <a:lnTo>
                  <a:pt x="5103647" y="5576491"/>
                </a:lnTo>
                <a:lnTo>
                  <a:pt x="5210133" y="5576491"/>
                </a:lnTo>
                <a:lnTo>
                  <a:pt x="5307746" y="5312740"/>
                </a:lnTo>
                <a:lnTo>
                  <a:pt x="5331409" y="5312740"/>
                </a:lnTo>
                <a:lnTo>
                  <a:pt x="5331409" y="5230656"/>
                </a:lnTo>
                <a:lnTo>
                  <a:pt x="5193125" y="5230656"/>
                </a:lnTo>
                <a:lnTo>
                  <a:pt x="5193125" y="5312740"/>
                </a:lnTo>
                <a:lnTo>
                  <a:pt x="5217774" y="5312740"/>
                </a:lnTo>
                <a:lnTo>
                  <a:pt x="5176856" y="5460391"/>
                </a:lnTo>
                <a:lnTo>
                  <a:pt x="5124846" y="5312740"/>
                </a:lnTo>
                <a:lnTo>
                  <a:pt x="5150235" y="5312740"/>
                </a:lnTo>
                <a:lnTo>
                  <a:pt x="5150235" y="5230656"/>
                </a:lnTo>
                <a:lnTo>
                  <a:pt x="5000857" y="5230656"/>
                </a:lnTo>
                <a:lnTo>
                  <a:pt x="5000857" y="5312740"/>
                </a:lnTo>
                <a:lnTo>
                  <a:pt x="5026247" y="5312740"/>
                </a:lnTo>
                <a:lnTo>
                  <a:pt x="4974976" y="5460391"/>
                </a:lnTo>
                <a:lnTo>
                  <a:pt x="4934550" y="5312740"/>
                </a:lnTo>
                <a:lnTo>
                  <a:pt x="4960186" y="5312740"/>
                </a:lnTo>
                <a:lnTo>
                  <a:pt x="4960186" y="5230656"/>
                </a:lnTo>
                <a:close/>
                <a:moveTo>
                  <a:pt x="4151771" y="5230656"/>
                </a:moveTo>
                <a:lnTo>
                  <a:pt x="4151771" y="5312740"/>
                </a:lnTo>
                <a:lnTo>
                  <a:pt x="4178885" y="5312740"/>
                </a:lnTo>
                <a:lnTo>
                  <a:pt x="4178885" y="5491450"/>
                </a:lnTo>
                <a:lnTo>
                  <a:pt x="4152510" y="5491450"/>
                </a:lnTo>
                <a:lnTo>
                  <a:pt x="4152510" y="5573533"/>
                </a:lnTo>
                <a:lnTo>
                  <a:pt x="4285371" y="5573533"/>
                </a:lnTo>
                <a:lnTo>
                  <a:pt x="4285371" y="5491450"/>
                </a:lnTo>
                <a:lnTo>
                  <a:pt x="4258257" y="5491450"/>
                </a:lnTo>
                <a:lnTo>
                  <a:pt x="4258257" y="5302387"/>
                </a:lnTo>
                <a:lnTo>
                  <a:pt x="4360799" y="5573533"/>
                </a:lnTo>
                <a:lnTo>
                  <a:pt x="4412071" y="5573533"/>
                </a:lnTo>
                <a:lnTo>
                  <a:pt x="4515599" y="5299922"/>
                </a:lnTo>
                <a:lnTo>
                  <a:pt x="4515599" y="5491450"/>
                </a:lnTo>
                <a:lnTo>
                  <a:pt x="4488238" y="5491450"/>
                </a:lnTo>
                <a:lnTo>
                  <a:pt x="4488238" y="5573533"/>
                </a:lnTo>
                <a:lnTo>
                  <a:pt x="4667194" y="5573533"/>
                </a:lnTo>
                <a:lnTo>
                  <a:pt x="4667194" y="5491450"/>
                </a:lnTo>
                <a:lnTo>
                  <a:pt x="4639586" y="5491450"/>
                </a:lnTo>
                <a:lnTo>
                  <a:pt x="4639586" y="5312740"/>
                </a:lnTo>
                <a:lnTo>
                  <a:pt x="4666455" y="5312740"/>
                </a:lnTo>
                <a:lnTo>
                  <a:pt x="4666455" y="5230656"/>
                </a:lnTo>
                <a:lnTo>
                  <a:pt x="4460877" y="5230656"/>
                </a:lnTo>
                <a:lnTo>
                  <a:pt x="4409112" y="5363025"/>
                </a:lnTo>
                <a:lnTo>
                  <a:pt x="4358581" y="5230656"/>
                </a:lnTo>
                <a:close/>
                <a:moveTo>
                  <a:pt x="3773886" y="5230656"/>
                </a:moveTo>
                <a:lnTo>
                  <a:pt x="3773886" y="5312740"/>
                </a:lnTo>
                <a:lnTo>
                  <a:pt x="3800262" y="5312740"/>
                </a:lnTo>
                <a:lnTo>
                  <a:pt x="3800262" y="5422677"/>
                </a:lnTo>
                <a:cubicBezTo>
                  <a:pt x="3800262" y="5457023"/>
                  <a:pt x="3803055" y="5482494"/>
                  <a:pt x="3808642" y="5499091"/>
                </a:cubicBezTo>
                <a:cubicBezTo>
                  <a:pt x="3814065" y="5516182"/>
                  <a:pt x="3822528" y="5530725"/>
                  <a:pt x="3834032" y="5542721"/>
                </a:cubicBezTo>
                <a:cubicBezTo>
                  <a:pt x="3845534" y="5554882"/>
                  <a:pt x="3861146" y="5563920"/>
                  <a:pt x="3880866" y="5569836"/>
                </a:cubicBezTo>
                <a:cubicBezTo>
                  <a:pt x="3900257" y="5575916"/>
                  <a:pt x="3922524" y="5578956"/>
                  <a:pt x="3947666" y="5578956"/>
                </a:cubicBezTo>
                <a:cubicBezTo>
                  <a:pt x="3978890" y="5578956"/>
                  <a:pt x="4005182" y="5573287"/>
                  <a:pt x="4026545" y="5561948"/>
                </a:cubicBezTo>
                <a:cubicBezTo>
                  <a:pt x="4047909" y="5550609"/>
                  <a:pt x="4063191" y="5534915"/>
                  <a:pt x="4072394" y="5514867"/>
                </a:cubicBezTo>
                <a:cubicBezTo>
                  <a:pt x="4081596" y="5494654"/>
                  <a:pt x="4086198" y="5468690"/>
                  <a:pt x="4086198" y="5436974"/>
                </a:cubicBezTo>
                <a:lnTo>
                  <a:pt x="4086198" y="5312740"/>
                </a:lnTo>
                <a:lnTo>
                  <a:pt x="4113312" y="5312740"/>
                </a:lnTo>
                <a:lnTo>
                  <a:pt x="4113312" y="5230656"/>
                </a:lnTo>
                <a:lnTo>
                  <a:pt x="3984394" y="5230656"/>
                </a:lnTo>
                <a:lnTo>
                  <a:pt x="3984394" y="5312740"/>
                </a:lnTo>
                <a:lnTo>
                  <a:pt x="4001649" y="5312740"/>
                </a:lnTo>
                <a:lnTo>
                  <a:pt x="4001649" y="5436481"/>
                </a:lnTo>
                <a:cubicBezTo>
                  <a:pt x="4001649" y="5461952"/>
                  <a:pt x="3999102" y="5478796"/>
                  <a:pt x="3994008" y="5487013"/>
                </a:cubicBezTo>
                <a:cubicBezTo>
                  <a:pt x="3988914" y="5495394"/>
                  <a:pt x="3980697" y="5499584"/>
                  <a:pt x="3969358" y="5499584"/>
                </a:cubicBezTo>
                <a:cubicBezTo>
                  <a:pt x="3955719" y="5499584"/>
                  <a:pt x="3946270" y="5494654"/>
                  <a:pt x="3941011" y="5484794"/>
                </a:cubicBezTo>
                <a:cubicBezTo>
                  <a:pt x="3935753" y="5474770"/>
                  <a:pt x="3933123" y="5455954"/>
                  <a:pt x="3933123" y="5428347"/>
                </a:cubicBezTo>
                <a:lnTo>
                  <a:pt x="3933123" y="5312740"/>
                </a:lnTo>
                <a:lnTo>
                  <a:pt x="3949392" y="5312740"/>
                </a:lnTo>
                <a:lnTo>
                  <a:pt x="3949392" y="5230656"/>
                </a:lnTo>
                <a:close/>
                <a:moveTo>
                  <a:pt x="3218321" y="5230656"/>
                </a:moveTo>
                <a:lnTo>
                  <a:pt x="3218321" y="5312740"/>
                </a:lnTo>
                <a:lnTo>
                  <a:pt x="3245435" y="5312740"/>
                </a:lnTo>
                <a:lnTo>
                  <a:pt x="3245435" y="5491450"/>
                </a:lnTo>
                <a:lnTo>
                  <a:pt x="3219060" y="5491450"/>
                </a:lnTo>
                <a:lnTo>
                  <a:pt x="3219060" y="5573533"/>
                </a:lnTo>
                <a:lnTo>
                  <a:pt x="3351922" y="5573533"/>
                </a:lnTo>
                <a:lnTo>
                  <a:pt x="3351922" y="5491450"/>
                </a:lnTo>
                <a:lnTo>
                  <a:pt x="3324807" y="5491450"/>
                </a:lnTo>
                <a:lnTo>
                  <a:pt x="3324807" y="5302387"/>
                </a:lnTo>
                <a:lnTo>
                  <a:pt x="3427350" y="5573533"/>
                </a:lnTo>
                <a:lnTo>
                  <a:pt x="3478621" y="5573533"/>
                </a:lnTo>
                <a:lnTo>
                  <a:pt x="3582149" y="5299922"/>
                </a:lnTo>
                <a:lnTo>
                  <a:pt x="3582149" y="5491450"/>
                </a:lnTo>
                <a:lnTo>
                  <a:pt x="3554788" y="5491450"/>
                </a:lnTo>
                <a:lnTo>
                  <a:pt x="3554788" y="5573533"/>
                </a:lnTo>
                <a:lnTo>
                  <a:pt x="3733745" y="5573533"/>
                </a:lnTo>
                <a:lnTo>
                  <a:pt x="3733745" y="5491450"/>
                </a:lnTo>
                <a:lnTo>
                  <a:pt x="3706137" y="5491450"/>
                </a:lnTo>
                <a:lnTo>
                  <a:pt x="3706137" y="5312740"/>
                </a:lnTo>
                <a:lnTo>
                  <a:pt x="3733005" y="5312740"/>
                </a:lnTo>
                <a:lnTo>
                  <a:pt x="3733005" y="5230656"/>
                </a:lnTo>
                <a:lnTo>
                  <a:pt x="3527427" y="5230656"/>
                </a:lnTo>
                <a:lnTo>
                  <a:pt x="3475663" y="5363025"/>
                </a:lnTo>
                <a:lnTo>
                  <a:pt x="3425131" y="5230656"/>
                </a:lnTo>
                <a:close/>
                <a:moveTo>
                  <a:pt x="2986270" y="5230656"/>
                </a:moveTo>
                <a:lnTo>
                  <a:pt x="2986270" y="5312740"/>
                </a:lnTo>
                <a:lnTo>
                  <a:pt x="3017821" y="5312740"/>
                </a:lnTo>
                <a:lnTo>
                  <a:pt x="3017821" y="5491450"/>
                </a:lnTo>
                <a:lnTo>
                  <a:pt x="2986270" y="5491450"/>
                </a:lnTo>
                <a:lnTo>
                  <a:pt x="2986270" y="5573533"/>
                </a:lnTo>
                <a:lnTo>
                  <a:pt x="3181741" y="5573533"/>
                </a:lnTo>
                <a:lnTo>
                  <a:pt x="3181741" y="5491450"/>
                </a:lnTo>
                <a:lnTo>
                  <a:pt x="3150436" y="5491450"/>
                </a:lnTo>
                <a:lnTo>
                  <a:pt x="3150436" y="5312740"/>
                </a:lnTo>
                <a:lnTo>
                  <a:pt x="3181741" y="5312740"/>
                </a:lnTo>
                <a:lnTo>
                  <a:pt x="3181741" y="5230656"/>
                </a:lnTo>
                <a:close/>
                <a:moveTo>
                  <a:pt x="2606748" y="5230656"/>
                </a:moveTo>
                <a:lnTo>
                  <a:pt x="2606748" y="5375103"/>
                </a:lnTo>
                <a:lnTo>
                  <a:pt x="2671084" y="5375103"/>
                </a:lnTo>
                <a:lnTo>
                  <a:pt x="2671084" y="5312740"/>
                </a:lnTo>
                <a:lnTo>
                  <a:pt x="2710523" y="5312740"/>
                </a:lnTo>
                <a:lnTo>
                  <a:pt x="2710523" y="5491450"/>
                </a:lnTo>
                <a:lnTo>
                  <a:pt x="2680944" y="5491450"/>
                </a:lnTo>
                <a:lnTo>
                  <a:pt x="2680944" y="5573533"/>
                </a:lnTo>
                <a:lnTo>
                  <a:pt x="2873458" y="5573533"/>
                </a:lnTo>
                <a:lnTo>
                  <a:pt x="2873458" y="5491450"/>
                </a:lnTo>
                <a:lnTo>
                  <a:pt x="2843139" y="5491450"/>
                </a:lnTo>
                <a:lnTo>
                  <a:pt x="2843139" y="5312740"/>
                </a:lnTo>
                <a:lnTo>
                  <a:pt x="2882332" y="5312740"/>
                </a:lnTo>
                <a:lnTo>
                  <a:pt x="2882332" y="5375103"/>
                </a:lnTo>
                <a:lnTo>
                  <a:pt x="2946667" y="5375103"/>
                </a:lnTo>
                <a:lnTo>
                  <a:pt x="2946667" y="5230656"/>
                </a:lnTo>
                <a:close/>
                <a:moveTo>
                  <a:pt x="2190607" y="5230656"/>
                </a:moveTo>
                <a:lnTo>
                  <a:pt x="2190607" y="5312740"/>
                </a:lnTo>
                <a:lnTo>
                  <a:pt x="2223884" y="5312740"/>
                </a:lnTo>
                <a:lnTo>
                  <a:pt x="2223884" y="5491450"/>
                </a:lnTo>
                <a:lnTo>
                  <a:pt x="2190607" y="5491450"/>
                </a:lnTo>
                <a:lnTo>
                  <a:pt x="2190607" y="5573533"/>
                </a:lnTo>
                <a:lnTo>
                  <a:pt x="2391008" y="5573533"/>
                </a:lnTo>
                <a:lnTo>
                  <a:pt x="2391008" y="5491450"/>
                </a:lnTo>
                <a:lnTo>
                  <a:pt x="2356498" y="5491450"/>
                </a:lnTo>
                <a:lnTo>
                  <a:pt x="2356498" y="5443383"/>
                </a:lnTo>
                <a:lnTo>
                  <a:pt x="2409988" y="5443383"/>
                </a:lnTo>
                <a:cubicBezTo>
                  <a:pt x="2452221" y="5443383"/>
                  <a:pt x="2483444" y="5439850"/>
                  <a:pt x="2503657" y="5432784"/>
                </a:cubicBezTo>
                <a:cubicBezTo>
                  <a:pt x="2524199" y="5425553"/>
                  <a:pt x="2540713" y="5413885"/>
                  <a:pt x="2553203" y="5397781"/>
                </a:cubicBezTo>
                <a:cubicBezTo>
                  <a:pt x="2565692" y="5381841"/>
                  <a:pt x="2571937" y="5361792"/>
                  <a:pt x="2571937" y="5337636"/>
                </a:cubicBezTo>
                <a:cubicBezTo>
                  <a:pt x="2571937" y="5318081"/>
                  <a:pt x="2566678" y="5300086"/>
                  <a:pt x="2556161" y="5283653"/>
                </a:cubicBezTo>
                <a:cubicBezTo>
                  <a:pt x="2545644" y="5267220"/>
                  <a:pt x="2529210" y="5254238"/>
                  <a:pt x="2506862" y="5244707"/>
                </a:cubicBezTo>
                <a:cubicBezTo>
                  <a:pt x="2484513" y="5235340"/>
                  <a:pt x="2449181" y="5230656"/>
                  <a:pt x="2400868" y="5230656"/>
                </a:cubicBezTo>
                <a:close/>
                <a:moveTo>
                  <a:pt x="8330417" y="5223754"/>
                </a:moveTo>
                <a:cubicBezTo>
                  <a:pt x="8316285" y="5223754"/>
                  <a:pt x="8302810" y="5224782"/>
                  <a:pt x="8289992" y="5226836"/>
                </a:cubicBezTo>
                <a:cubicBezTo>
                  <a:pt x="8277174" y="5228890"/>
                  <a:pt x="8265301" y="5231807"/>
                  <a:pt x="8254373" y="5235586"/>
                </a:cubicBezTo>
                <a:cubicBezTo>
                  <a:pt x="8243445" y="5239366"/>
                  <a:pt x="8232805" y="5244460"/>
                  <a:pt x="8222452" y="5250869"/>
                </a:cubicBezTo>
                <a:cubicBezTo>
                  <a:pt x="8193365" y="5269110"/>
                  <a:pt x="8171920" y="5291541"/>
                  <a:pt x="8158116" y="5318163"/>
                </a:cubicBezTo>
                <a:cubicBezTo>
                  <a:pt x="8144148" y="5344949"/>
                  <a:pt x="8137164" y="5372638"/>
                  <a:pt x="8137164" y="5401232"/>
                </a:cubicBezTo>
                <a:cubicBezTo>
                  <a:pt x="8137164" y="5453489"/>
                  <a:pt x="8155076" y="5496133"/>
                  <a:pt x="8190900" y="5529164"/>
                </a:cubicBezTo>
                <a:cubicBezTo>
                  <a:pt x="8226560" y="5562359"/>
                  <a:pt x="8273066" y="5578956"/>
                  <a:pt x="8330417" y="5578956"/>
                </a:cubicBezTo>
                <a:cubicBezTo>
                  <a:pt x="8389741" y="5578956"/>
                  <a:pt x="8436822" y="5561291"/>
                  <a:pt x="8471660" y="5525959"/>
                </a:cubicBezTo>
                <a:cubicBezTo>
                  <a:pt x="8506498" y="5490628"/>
                  <a:pt x="8523917" y="5449052"/>
                  <a:pt x="8523917" y="5401232"/>
                </a:cubicBezTo>
                <a:cubicBezTo>
                  <a:pt x="8523917" y="5378061"/>
                  <a:pt x="8519644" y="5356123"/>
                  <a:pt x="8511099" y="5335417"/>
                </a:cubicBezTo>
                <a:cubicBezTo>
                  <a:pt x="8502554" y="5314712"/>
                  <a:pt x="8489900" y="5295485"/>
                  <a:pt x="8473138" y="5277737"/>
                </a:cubicBezTo>
                <a:cubicBezTo>
                  <a:pt x="8439450" y="5241749"/>
                  <a:pt x="8391877" y="5223754"/>
                  <a:pt x="8330417" y="5223754"/>
                </a:cubicBezTo>
                <a:close/>
                <a:moveTo>
                  <a:pt x="1948667" y="5223754"/>
                </a:moveTo>
                <a:cubicBezTo>
                  <a:pt x="1934535" y="5223754"/>
                  <a:pt x="1921060" y="5224782"/>
                  <a:pt x="1908242" y="5226836"/>
                </a:cubicBezTo>
                <a:cubicBezTo>
                  <a:pt x="1895424" y="5228890"/>
                  <a:pt x="1883551" y="5231807"/>
                  <a:pt x="1872623" y="5235586"/>
                </a:cubicBezTo>
                <a:cubicBezTo>
                  <a:pt x="1861695" y="5239366"/>
                  <a:pt x="1851055" y="5244460"/>
                  <a:pt x="1840702" y="5250869"/>
                </a:cubicBezTo>
                <a:cubicBezTo>
                  <a:pt x="1811615" y="5269110"/>
                  <a:pt x="1790170" y="5291541"/>
                  <a:pt x="1776366" y="5318163"/>
                </a:cubicBezTo>
                <a:cubicBezTo>
                  <a:pt x="1762398" y="5344949"/>
                  <a:pt x="1755414" y="5372638"/>
                  <a:pt x="1755414" y="5401232"/>
                </a:cubicBezTo>
                <a:cubicBezTo>
                  <a:pt x="1755414" y="5453489"/>
                  <a:pt x="1773326" y="5496133"/>
                  <a:pt x="1809150" y="5529164"/>
                </a:cubicBezTo>
                <a:cubicBezTo>
                  <a:pt x="1844810" y="5562359"/>
                  <a:pt x="1891316" y="5578956"/>
                  <a:pt x="1948667" y="5578956"/>
                </a:cubicBezTo>
                <a:cubicBezTo>
                  <a:pt x="2007991" y="5578956"/>
                  <a:pt x="2055072" y="5561291"/>
                  <a:pt x="2089910" y="5525959"/>
                </a:cubicBezTo>
                <a:cubicBezTo>
                  <a:pt x="2124749" y="5490628"/>
                  <a:pt x="2142168" y="5449052"/>
                  <a:pt x="2142168" y="5401232"/>
                </a:cubicBezTo>
                <a:cubicBezTo>
                  <a:pt x="2142168" y="5378061"/>
                  <a:pt x="2137895" y="5356123"/>
                  <a:pt x="2129350" y="5335417"/>
                </a:cubicBezTo>
                <a:cubicBezTo>
                  <a:pt x="2120804" y="5314712"/>
                  <a:pt x="2108151" y="5295485"/>
                  <a:pt x="2091389" y="5277737"/>
                </a:cubicBezTo>
                <a:cubicBezTo>
                  <a:pt x="2057701" y="5241749"/>
                  <a:pt x="2010127" y="5223754"/>
                  <a:pt x="1948667" y="5223754"/>
                </a:cubicBezTo>
                <a:close/>
                <a:moveTo>
                  <a:pt x="6149383" y="4988969"/>
                </a:moveTo>
                <a:lnTo>
                  <a:pt x="6159899" y="4988969"/>
                </a:lnTo>
                <a:cubicBezTo>
                  <a:pt x="6167498" y="4988969"/>
                  <a:pt x="6172624" y="4989941"/>
                  <a:pt x="6175275" y="4991885"/>
                </a:cubicBezTo>
                <a:cubicBezTo>
                  <a:pt x="6177926" y="4993888"/>
                  <a:pt x="6179251" y="4996981"/>
                  <a:pt x="6179251" y="5001163"/>
                </a:cubicBezTo>
                <a:cubicBezTo>
                  <a:pt x="6179251" y="5005641"/>
                  <a:pt x="6177778" y="5008763"/>
                  <a:pt x="6174833" y="5010530"/>
                </a:cubicBezTo>
                <a:cubicBezTo>
                  <a:pt x="6171828" y="5012297"/>
                  <a:pt x="6166909" y="5013181"/>
                  <a:pt x="6160075" y="5013181"/>
                </a:cubicBezTo>
                <a:lnTo>
                  <a:pt x="6149383" y="5013181"/>
                </a:lnTo>
                <a:close/>
                <a:moveTo>
                  <a:pt x="6149383" y="4944167"/>
                </a:moveTo>
                <a:lnTo>
                  <a:pt x="6158220" y="4944167"/>
                </a:lnTo>
                <a:cubicBezTo>
                  <a:pt x="6166938" y="4944167"/>
                  <a:pt x="6172270" y="4945316"/>
                  <a:pt x="6174214" y="4947613"/>
                </a:cubicBezTo>
                <a:cubicBezTo>
                  <a:pt x="6176158" y="4949911"/>
                  <a:pt x="6177130" y="4952503"/>
                  <a:pt x="6177130" y="4955389"/>
                </a:cubicBezTo>
                <a:cubicBezTo>
                  <a:pt x="6177130" y="4958747"/>
                  <a:pt x="6176070" y="4961457"/>
                  <a:pt x="6173949" y="4963519"/>
                </a:cubicBezTo>
                <a:cubicBezTo>
                  <a:pt x="6171710" y="4965581"/>
                  <a:pt x="6167027" y="4966612"/>
                  <a:pt x="6159899" y="4966612"/>
                </a:cubicBezTo>
                <a:lnTo>
                  <a:pt x="6149383" y="4966612"/>
                </a:lnTo>
                <a:close/>
                <a:moveTo>
                  <a:pt x="6238778" y="4917215"/>
                </a:moveTo>
                <a:lnTo>
                  <a:pt x="6238778" y="4946641"/>
                </a:lnTo>
                <a:lnTo>
                  <a:pt x="6247172" y="4946641"/>
                </a:lnTo>
                <a:lnTo>
                  <a:pt x="6278189" y="4991178"/>
                </a:lnTo>
                <a:lnTo>
                  <a:pt x="6278189" y="5010707"/>
                </a:lnTo>
                <a:lnTo>
                  <a:pt x="6268292" y="5010707"/>
                </a:lnTo>
                <a:lnTo>
                  <a:pt x="6268292" y="5040133"/>
                </a:lnTo>
                <a:lnTo>
                  <a:pt x="6335451" y="5040133"/>
                </a:lnTo>
                <a:lnTo>
                  <a:pt x="6335451" y="5010707"/>
                </a:lnTo>
                <a:lnTo>
                  <a:pt x="6325730" y="5010707"/>
                </a:lnTo>
                <a:lnTo>
                  <a:pt x="6325730" y="4991178"/>
                </a:lnTo>
                <a:lnTo>
                  <a:pt x="6356659" y="4946641"/>
                </a:lnTo>
                <a:lnTo>
                  <a:pt x="6364347" y="4946641"/>
                </a:lnTo>
                <a:lnTo>
                  <a:pt x="6364347" y="4917215"/>
                </a:lnTo>
                <a:lnTo>
                  <a:pt x="6317071" y="4917215"/>
                </a:lnTo>
                <a:lnTo>
                  <a:pt x="6317071" y="4946641"/>
                </a:lnTo>
                <a:lnTo>
                  <a:pt x="6324582" y="4946641"/>
                </a:lnTo>
                <a:lnTo>
                  <a:pt x="6308764" y="4971737"/>
                </a:lnTo>
                <a:lnTo>
                  <a:pt x="6295686" y="4946641"/>
                </a:lnTo>
                <a:lnTo>
                  <a:pt x="6303020" y="4946641"/>
                </a:lnTo>
                <a:lnTo>
                  <a:pt x="6303020" y="4917215"/>
                </a:lnTo>
                <a:close/>
                <a:moveTo>
                  <a:pt x="6091149" y="4917215"/>
                </a:moveTo>
                <a:lnTo>
                  <a:pt x="6091149" y="4946641"/>
                </a:lnTo>
                <a:lnTo>
                  <a:pt x="6101842" y="4946641"/>
                </a:lnTo>
                <a:lnTo>
                  <a:pt x="6101842" y="5010707"/>
                </a:lnTo>
                <a:lnTo>
                  <a:pt x="6091149" y="5010707"/>
                </a:lnTo>
                <a:lnTo>
                  <a:pt x="6091149" y="5040133"/>
                </a:lnTo>
                <a:lnTo>
                  <a:pt x="6160694" y="5040133"/>
                </a:lnTo>
                <a:cubicBezTo>
                  <a:pt x="6178249" y="5040133"/>
                  <a:pt x="6191593" y="5039220"/>
                  <a:pt x="6200724" y="5037394"/>
                </a:cubicBezTo>
                <a:cubicBezTo>
                  <a:pt x="6209973" y="5035626"/>
                  <a:pt x="6217249" y="5031886"/>
                  <a:pt x="6222551" y="5026171"/>
                </a:cubicBezTo>
                <a:cubicBezTo>
                  <a:pt x="6227853" y="5020398"/>
                  <a:pt x="6230504" y="5013388"/>
                  <a:pt x="6230504" y="5005140"/>
                </a:cubicBezTo>
                <a:cubicBezTo>
                  <a:pt x="6230504" y="4998247"/>
                  <a:pt x="6228147" y="4992032"/>
                  <a:pt x="6223434" y="4986494"/>
                </a:cubicBezTo>
                <a:cubicBezTo>
                  <a:pt x="6218780" y="4981075"/>
                  <a:pt x="6212123" y="4977069"/>
                  <a:pt x="6203464" y="4974477"/>
                </a:cubicBezTo>
                <a:cubicBezTo>
                  <a:pt x="6209767" y="4972827"/>
                  <a:pt x="6215128" y="4969881"/>
                  <a:pt x="6219546" y="4965640"/>
                </a:cubicBezTo>
                <a:cubicBezTo>
                  <a:pt x="6223847" y="4961516"/>
                  <a:pt x="6225997" y="4955979"/>
                  <a:pt x="6225997" y="4949027"/>
                </a:cubicBezTo>
                <a:cubicBezTo>
                  <a:pt x="6225997" y="4941899"/>
                  <a:pt x="6223729" y="4935654"/>
                  <a:pt x="6219193" y="4930293"/>
                </a:cubicBezTo>
                <a:cubicBezTo>
                  <a:pt x="6214656" y="4925050"/>
                  <a:pt x="6208412" y="4921545"/>
                  <a:pt x="6200459" y="4919778"/>
                </a:cubicBezTo>
                <a:cubicBezTo>
                  <a:pt x="6192388" y="4918069"/>
                  <a:pt x="6180989" y="4917215"/>
                  <a:pt x="6166261" y="4917215"/>
                </a:cubicBezTo>
                <a:close/>
                <a:moveTo>
                  <a:pt x="7045817" y="1831399"/>
                </a:moveTo>
                <a:lnTo>
                  <a:pt x="7116064" y="2060594"/>
                </a:lnTo>
                <a:lnTo>
                  <a:pt x="6967831" y="2060594"/>
                </a:lnTo>
                <a:close/>
                <a:moveTo>
                  <a:pt x="5102716" y="1831399"/>
                </a:moveTo>
                <a:lnTo>
                  <a:pt x="5172963" y="2060594"/>
                </a:lnTo>
                <a:lnTo>
                  <a:pt x="5024730" y="2060594"/>
                </a:lnTo>
                <a:close/>
                <a:moveTo>
                  <a:pt x="3378692" y="1831399"/>
                </a:moveTo>
                <a:lnTo>
                  <a:pt x="3448939" y="2060594"/>
                </a:lnTo>
                <a:lnTo>
                  <a:pt x="3300706" y="2060594"/>
                </a:lnTo>
                <a:close/>
                <a:moveTo>
                  <a:pt x="2377971" y="1819492"/>
                </a:moveTo>
                <a:lnTo>
                  <a:pt x="2389878" y="1819492"/>
                </a:lnTo>
                <a:cubicBezTo>
                  <a:pt x="2453378" y="1819492"/>
                  <a:pt x="2497431" y="1829216"/>
                  <a:pt x="2522037" y="1848663"/>
                </a:cubicBezTo>
                <a:cubicBezTo>
                  <a:pt x="2547040" y="1868110"/>
                  <a:pt x="2564503" y="1895693"/>
                  <a:pt x="2574424" y="1931411"/>
                </a:cubicBezTo>
                <a:cubicBezTo>
                  <a:pt x="2583950" y="1967130"/>
                  <a:pt x="2588712" y="2003246"/>
                  <a:pt x="2588712" y="2039758"/>
                </a:cubicBezTo>
                <a:cubicBezTo>
                  <a:pt x="2588712" y="2100480"/>
                  <a:pt x="2577600" y="2150883"/>
                  <a:pt x="2555374" y="2190968"/>
                </a:cubicBezTo>
                <a:cubicBezTo>
                  <a:pt x="2532753" y="2231052"/>
                  <a:pt x="2483739" y="2251094"/>
                  <a:pt x="2408332" y="2251094"/>
                </a:cubicBezTo>
                <a:lnTo>
                  <a:pt x="2377971" y="2251094"/>
                </a:lnTo>
                <a:close/>
                <a:moveTo>
                  <a:pt x="9647927" y="1621253"/>
                </a:moveTo>
                <a:lnTo>
                  <a:pt x="9647927" y="1819492"/>
                </a:lnTo>
                <a:lnTo>
                  <a:pt x="9704482" y="1819492"/>
                </a:lnTo>
                <a:lnTo>
                  <a:pt x="9913437" y="2119530"/>
                </a:lnTo>
                <a:lnTo>
                  <a:pt x="9913437" y="2251094"/>
                </a:lnTo>
                <a:lnTo>
                  <a:pt x="9846762" y="2251094"/>
                </a:lnTo>
                <a:lnTo>
                  <a:pt x="9846762" y="2449333"/>
                </a:lnTo>
                <a:lnTo>
                  <a:pt x="10299199" y="2449333"/>
                </a:lnTo>
                <a:lnTo>
                  <a:pt x="10299199" y="2251094"/>
                </a:lnTo>
                <a:lnTo>
                  <a:pt x="10233715" y="2251094"/>
                </a:lnTo>
                <a:lnTo>
                  <a:pt x="10233715" y="2119530"/>
                </a:lnTo>
                <a:lnTo>
                  <a:pt x="10442074" y="1819492"/>
                </a:lnTo>
                <a:lnTo>
                  <a:pt x="10493867" y="1819492"/>
                </a:lnTo>
                <a:lnTo>
                  <a:pt x="10493867" y="1621253"/>
                </a:lnTo>
                <a:lnTo>
                  <a:pt x="10175374" y="1621253"/>
                </a:lnTo>
                <a:lnTo>
                  <a:pt x="10175374" y="1819492"/>
                </a:lnTo>
                <a:lnTo>
                  <a:pt x="10225976" y="1819492"/>
                </a:lnTo>
                <a:lnTo>
                  <a:pt x="10119415" y="1988561"/>
                </a:lnTo>
                <a:lnTo>
                  <a:pt x="10031309" y="1819492"/>
                </a:lnTo>
                <a:lnTo>
                  <a:pt x="10080720" y="1819492"/>
                </a:lnTo>
                <a:lnTo>
                  <a:pt x="10080720" y="1621253"/>
                </a:lnTo>
                <a:close/>
                <a:moveTo>
                  <a:pt x="8628157" y="1621253"/>
                </a:moveTo>
                <a:lnTo>
                  <a:pt x="8628157" y="1819492"/>
                </a:lnTo>
                <a:lnTo>
                  <a:pt x="8700786" y="1819492"/>
                </a:lnTo>
                <a:lnTo>
                  <a:pt x="8700786" y="2251094"/>
                </a:lnTo>
                <a:lnTo>
                  <a:pt x="8628157" y="2251094"/>
                </a:lnTo>
                <a:lnTo>
                  <a:pt x="8628157" y="2449333"/>
                </a:lnTo>
                <a:lnTo>
                  <a:pt x="8968080" y="2449333"/>
                </a:lnTo>
                <a:lnTo>
                  <a:pt x="8968080" y="2251094"/>
                </a:lnTo>
                <a:lnTo>
                  <a:pt x="8894857" y="2251094"/>
                </a:lnTo>
                <a:lnTo>
                  <a:pt x="8894857" y="1959391"/>
                </a:lnTo>
                <a:lnTo>
                  <a:pt x="9243710" y="2460049"/>
                </a:lnTo>
                <a:lnTo>
                  <a:pt x="9516364" y="2460049"/>
                </a:lnTo>
                <a:lnTo>
                  <a:pt x="9516364" y="1819492"/>
                </a:lnTo>
                <a:lnTo>
                  <a:pt x="9588396" y="1819492"/>
                </a:lnTo>
                <a:lnTo>
                  <a:pt x="9588396" y="1621253"/>
                </a:lnTo>
                <a:lnTo>
                  <a:pt x="9254426" y="1621253"/>
                </a:lnTo>
                <a:lnTo>
                  <a:pt x="9254426" y="1819492"/>
                </a:lnTo>
                <a:lnTo>
                  <a:pt x="9321696" y="1819492"/>
                </a:lnTo>
                <a:lnTo>
                  <a:pt x="9321696" y="2054046"/>
                </a:lnTo>
                <a:lnTo>
                  <a:pt x="9020468" y="1621253"/>
                </a:lnTo>
                <a:close/>
                <a:moveTo>
                  <a:pt x="7589932" y="1621253"/>
                </a:moveTo>
                <a:lnTo>
                  <a:pt x="7589932" y="1819492"/>
                </a:lnTo>
                <a:lnTo>
                  <a:pt x="7662561" y="1819492"/>
                </a:lnTo>
                <a:lnTo>
                  <a:pt x="7662561" y="2251094"/>
                </a:lnTo>
                <a:lnTo>
                  <a:pt x="7589932" y="2251094"/>
                </a:lnTo>
                <a:lnTo>
                  <a:pt x="7589932" y="2449333"/>
                </a:lnTo>
                <a:lnTo>
                  <a:pt x="7929856" y="2449333"/>
                </a:lnTo>
                <a:lnTo>
                  <a:pt x="7929856" y="2251094"/>
                </a:lnTo>
                <a:lnTo>
                  <a:pt x="7856632" y="2251094"/>
                </a:lnTo>
                <a:lnTo>
                  <a:pt x="7856632" y="1959391"/>
                </a:lnTo>
                <a:lnTo>
                  <a:pt x="8205486" y="2460049"/>
                </a:lnTo>
                <a:lnTo>
                  <a:pt x="8478138" y="2460049"/>
                </a:lnTo>
                <a:lnTo>
                  <a:pt x="8478138" y="1819492"/>
                </a:lnTo>
                <a:lnTo>
                  <a:pt x="8550171" y="1819492"/>
                </a:lnTo>
                <a:lnTo>
                  <a:pt x="8550171" y="1621253"/>
                </a:lnTo>
                <a:lnTo>
                  <a:pt x="8216201" y="1621253"/>
                </a:lnTo>
                <a:lnTo>
                  <a:pt x="8216201" y="1819492"/>
                </a:lnTo>
                <a:lnTo>
                  <a:pt x="8283471" y="1819492"/>
                </a:lnTo>
                <a:lnTo>
                  <a:pt x="8283471" y="2054046"/>
                </a:lnTo>
                <a:lnTo>
                  <a:pt x="7982243" y="1621253"/>
                </a:lnTo>
                <a:close/>
                <a:moveTo>
                  <a:pt x="6791618" y="1621253"/>
                </a:moveTo>
                <a:lnTo>
                  <a:pt x="6791618" y="1819492"/>
                </a:lnTo>
                <a:lnTo>
                  <a:pt x="6858293" y="1819492"/>
                </a:lnTo>
                <a:lnTo>
                  <a:pt x="6702917" y="2251094"/>
                </a:lnTo>
                <a:lnTo>
                  <a:pt x="6639814" y="2251094"/>
                </a:lnTo>
                <a:lnTo>
                  <a:pt x="6639814" y="2449333"/>
                </a:lnTo>
                <a:lnTo>
                  <a:pt x="6967831" y="2449333"/>
                </a:lnTo>
                <a:lnTo>
                  <a:pt x="6967831" y="2267763"/>
                </a:lnTo>
                <a:lnTo>
                  <a:pt x="6899965" y="2267763"/>
                </a:lnTo>
                <a:lnTo>
                  <a:pt x="6936279" y="2163583"/>
                </a:lnTo>
                <a:lnTo>
                  <a:pt x="7148211" y="2163583"/>
                </a:lnTo>
                <a:lnTo>
                  <a:pt x="7179762" y="2267763"/>
                </a:lnTo>
                <a:lnTo>
                  <a:pt x="7107134" y="2267763"/>
                </a:lnTo>
                <a:lnTo>
                  <a:pt x="7107134" y="2449333"/>
                </a:lnTo>
                <a:lnTo>
                  <a:pt x="7539331" y="2449333"/>
                </a:lnTo>
                <a:lnTo>
                  <a:pt x="7539331" y="2251094"/>
                </a:lnTo>
                <a:lnTo>
                  <a:pt x="7478609" y="2251094"/>
                </a:lnTo>
                <a:lnTo>
                  <a:pt x="7320256" y="1819492"/>
                </a:lnTo>
                <a:lnTo>
                  <a:pt x="7386931" y="1819492"/>
                </a:lnTo>
                <a:lnTo>
                  <a:pt x="7386931" y="1621253"/>
                </a:lnTo>
                <a:close/>
                <a:moveTo>
                  <a:pt x="5646832" y="1621253"/>
                </a:moveTo>
                <a:lnTo>
                  <a:pt x="5646832" y="1819492"/>
                </a:lnTo>
                <a:lnTo>
                  <a:pt x="5719460" y="1819492"/>
                </a:lnTo>
                <a:lnTo>
                  <a:pt x="5719460" y="2251094"/>
                </a:lnTo>
                <a:lnTo>
                  <a:pt x="5646832" y="2251094"/>
                </a:lnTo>
                <a:lnTo>
                  <a:pt x="5646832" y="2449333"/>
                </a:lnTo>
                <a:lnTo>
                  <a:pt x="5986756" y="2449333"/>
                </a:lnTo>
                <a:lnTo>
                  <a:pt x="5986756" y="2251094"/>
                </a:lnTo>
                <a:lnTo>
                  <a:pt x="5913532" y="2251094"/>
                </a:lnTo>
                <a:lnTo>
                  <a:pt x="5913532" y="1959391"/>
                </a:lnTo>
                <a:lnTo>
                  <a:pt x="6262386" y="2460049"/>
                </a:lnTo>
                <a:lnTo>
                  <a:pt x="6535039" y="2460049"/>
                </a:lnTo>
                <a:lnTo>
                  <a:pt x="6535039" y="1819492"/>
                </a:lnTo>
                <a:lnTo>
                  <a:pt x="6607071" y="1819492"/>
                </a:lnTo>
                <a:lnTo>
                  <a:pt x="6607071" y="1621253"/>
                </a:lnTo>
                <a:lnTo>
                  <a:pt x="6273101" y="1621253"/>
                </a:lnTo>
                <a:lnTo>
                  <a:pt x="6273101" y="1819492"/>
                </a:lnTo>
                <a:lnTo>
                  <a:pt x="6340371" y="1819492"/>
                </a:lnTo>
                <a:lnTo>
                  <a:pt x="6340371" y="2054046"/>
                </a:lnTo>
                <a:lnTo>
                  <a:pt x="6039143" y="1621253"/>
                </a:lnTo>
                <a:close/>
                <a:moveTo>
                  <a:pt x="4848518" y="1621253"/>
                </a:moveTo>
                <a:lnTo>
                  <a:pt x="4848518" y="1819492"/>
                </a:lnTo>
                <a:lnTo>
                  <a:pt x="4915194" y="1819492"/>
                </a:lnTo>
                <a:lnTo>
                  <a:pt x="4759817" y="2251094"/>
                </a:lnTo>
                <a:lnTo>
                  <a:pt x="4696714" y="2251094"/>
                </a:lnTo>
                <a:lnTo>
                  <a:pt x="4696714" y="2449333"/>
                </a:lnTo>
                <a:lnTo>
                  <a:pt x="5024730" y="2449333"/>
                </a:lnTo>
                <a:lnTo>
                  <a:pt x="5024730" y="2267763"/>
                </a:lnTo>
                <a:lnTo>
                  <a:pt x="4956865" y="2267763"/>
                </a:lnTo>
                <a:lnTo>
                  <a:pt x="4993179" y="2163583"/>
                </a:lnTo>
                <a:lnTo>
                  <a:pt x="5205110" y="2163583"/>
                </a:lnTo>
                <a:lnTo>
                  <a:pt x="5236662" y="2267763"/>
                </a:lnTo>
                <a:lnTo>
                  <a:pt x="5164034" y="2267763"/>
                </a:lnTo>
                <a:lnTo>
                  <a:pt x="5164034" y="2449333"/>
                </a:lnTo>
                <a:lnTo>
                  <a:pt x="5596231" y="2449333"/>
                </a:lnTo>
                <a:lnTo>
                  <a:pt x="5596231" y="2251094"/>
                </a:lnTo>
                <a:lnTo>
                  <a:pt x="5535509" y="2251094"/>
                </a:lnTo>
                <a:lnTo>
                  <a:pt x="5377156" y="1819492"/>
                </a:lnTo>
                <a:lnTo>
                  <a:pt x="5443831" y="1819492"/>
                </a:lnTo>
                <a:lnTo>
                  <a:pt x="5443831" y="1621253"/>
                </a:lnTo>
                <a:close/>
                <a:moveTo>
                  <a:pt x="3872206" y="1621253"/>
                </a:moveTo>
                <a:lnTo>
                  <a:pt x="3872206" y="1970107"/>
                </a:lnTo>
                <a:lnTo>
                  <a:pt x="4027582" y="1970107"/>
                </a:lnTo>
                <a:lnTo>
                  <a:pt x="4027582" y="1819492"/>
                </a:lnTo>
                <a:lnTo>
                  <a:pt x="4122833" y="1819492"/>
                </a:lnTo>
                <a:lnTo>
                  <a:pt x="4122833" y="2251094"/>
                </a:lnTo>
                <a:lnTo>
                  <a:pt x="4051395" y="2251094"/>
                </a:lnTo>
                <a:lnTo>
                  <a:pt x="4051395" y="2449333"/>
                </a:lnTo>
                <a:lnTo>
                  <a:pt x="4516334" y="2449333"/>
                </a:lnTo>
                <a:lnTo>
                  <a:pt x="4516334" y="2251094"/>
                </a:lnTo>
                <a:lnTo>
                  <a:pt x="4443110" y="2251094"/>
                </a:lnTo>
                <a:lnTo>
                  <a:pt x="4443110" y="1819492"/>
                </a:lnTo>
                <a:lnTo>
                  <a:pt x="4537765" y="1819492"/>
                </a:lnTo>
                <a:lnTo>
                  <a:pt x="4537765" y="1970107"/>
                </a:lnTo>
                <a:lnTo>
                  <a:pt x="4693142" y="1970107"/>
                </a:lnTo>
                <a:lnTo>
                  <a:pt x="4693142" y="1621253"/>
                </a:lnTo>
                <a:close/>
                <a:moveTo>
                  <a:pt x="3124494" y="1621253"/>
                </a:moveTo>
                <a:lnTo>
                  <a:pt x="3124494" y="1819492"/>
                </a:lnTo>
                <a:lnTo>
                  <a:pt x="3191169" y="1819492"/>
                </a:lnTo>
                <a:lnTo>
                  <a:pt x="3035792" y="2251094"/>
                </a:lnTo>
                <a:lnTo>
                  <a:pt x="2972689" y="2251094"/>
                </a:lnTo>
                <a:lnTo>
                  <a:pt x="2972689" y="2449333"/>
                </a:lnTo>
                <a:lnTo>
                  <a:pt x="3300706" y="2449333"/>
                </a:lnTo>
                <a:lnTo>
                  <a:pt x="3300706" y="2267763"/>
                </a:lnTo>
                <a:lnTo>
                  <a:pt x="3232841" y="2267763"/>
                </a:lnTo>
                <a:lnTo>
                  <a:pt x="3269155" y="2163583"/>
                </a:lnTo>
                <a:lnTo>
                  <a:pt x="3481086" y="2163583"/>
                </a:lnTo>
                <a:lnTo>
                  <a:pt x="3512637" y="2267763"/>
                </a:lnTo>
                <a:lnTo>
                  <a:pt x="3440009" y="2267763"/>
                </a:lnTo>
                <a:lnTo>
                  <a:pt x="3440009" y="2449333"/>
                </a:lnTo>
                <a:lnTo>
                  <a:pt x="3872206" y="2449333"/>
                </a:lnTo>
                <a:lnTo>
                  <a:pt x="3872206" y="2251094"/>
                </a:lnTo>
                <a:lnTo>
                  <a:pt x="3811485" y="2251094"/>
                </a:lnTo>
                <a:lnTo>
                  <a:pt x="3653131" y="1819492"/>
                </a:lnTo>
                <a:lnTo>
                  <a:pt x="3719806" y="1819492"/>
                </a:lnTo>
                <a:lnTo>
                  <a:pt x="3719806" y="1621253"/>
                </a:lnTo>
                <a:close/>
                <a:moveTo>
                  <a:pt x="1992804" y="1621253"/>
                </a:moveTo>
                <a:lnTo>
                  <a:pt x="1992804" y="1819492"/>
                </a:lnTo>
                <a:lnTo>
                  <a:pt x="2057694" y="1819492"/>
                </a:lnTo>
                <a:lnTo>
                  <a:pt x="2057694" y="2251094"/>
                </a:lnTo>
                <a:lnTo>
                  <a:pt x="1992804" y="2251094"/>
                </a:lnTo>
                <a:lnTo>
                  <a:pt x="1992804" y="2449333"/>
                </a:lnTo>
                <a:lnTo>
                  <a:pt x="2377971" y="2449333"/>
                </a:lnTo>
                <a:cubicBezTo>
                  <a:pt x="2490288" y="2449333"/>
                  <a:pt x="2573234" y="2444571"/>
                  <a:pt x="2626812" y="2435046"/>
                </a:cubicBezTo>
                <a:cubicBezTo>
                  <a:pt x="2680787" y="2425521"/>
                  <a:pt x="2730397" y="2405082"/>
                  <a:pt x="2775640" y="2373729"/>
                </a:cubicBezTo>
                <a:cubicBezTo>
                  <a:pt x="2822074" y="2342375"/>
                  <a:pt x="2860373" y="2297330"/>
                  <a:pt x="2890536" y="2238593"/>
                </a:cubicBezTo>
                <a:cubicBezTo>
                  <a:pt x="2921095" y="2179458"/>
                  <a:pt x="2936374" y="2113974"/>
                  <a:pt x="2936374" y="2042139"/>
                </a:cubicBezTo>
                <a:cubicBezTo>
                  <a:pt x="2936374" y="2006421"/>
                  <a:pt x="2932605" y="1972289"/>
                  <a:pt x="2925064" y="1939746"/>
                </a:cubicBezTo>
                <a:cubicBezTo>
                  <a:pt x="2917524" y="1907202"/>
                  <a:pt x="2906609" y="1876643"/>
                  <a:pt x="2892322" y="1848068"/>
                </a:cubicBezTo>
                <a:cubicBezTo>
                  <a:pt x="2863350" y="1788537"/>
                  <a:pt x="2823663" y="1741308"/>
                  <a:pt x="2773259" y="1706383"/>
                </a:cubicBezTo>
                <a:cubicBezTo>
                  <a:pt x="2722459" y="1671855"/>
                  <a:pt x="2668285" y="1649035"/>
                  <a:pt x="2610739" y="1637922"/>
                </a:cubicBezTo>
                <a:cubicBezTo>
                  <a:pt x="2553589" y="1626810"/>
                  <a:pt x="2479770" y="1621253"/>
                  <a:pt x="2389283" y="1621253"/>
                </a:cubicBezTo>
                <a:close/>
                <a:moveTo>
                  <a:pt x="0" y="0"/>
                </a:moveTo>
                <a:lnTo>
                  <a:pt x="12192000" y="0"/>
                </a:lnTo>
                <a:lnTo>
                  <a:pt x="12192000" y="6858000"/>
                </a:lnTo>
                <a:lnTo>
                  <a:pt x="0" y="6858000"/>
                </a:lnTo>
                <a:close/>
              </a:path>
            </a:pathLst>
          </a:custGeom>
          <a:solidFill>
            <a:schemeClr val="tx1">
              <a:alpha val="7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4000" dirty="0">
              <a:latin typeface="Rockwell Extra Bold" panose="02060903040505020403" pitchFamily="18" charset="0"/>
            </a:endParaRPr>
          </a:p>
        </p:txBody>
      </p:sp>
    </p:spTree>
    <p:extLst>
      <p:ext uri="{BB962C8B-B14F-4D97-AF65-F5344CB8AC3E}">
        <p14:creationId xmlns:p14="http://schemas.microsoft.com/office/powerpoint/2010/main" val="3351761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0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ata center interior">
            <a:extLst>
              <a:ext uri="{FF2B5EF4-FFF2-40B4-BE49-F238E27FC236}">
                <a16:creationId xmlns:a16="http://schemas.microsoft.com/office/drawing/2014/main" id="{43098FBF-5EC2-FB72-5E2F-B54016CAA2AB}"/>
              </a:ext>
            </a:extLst>
          </p:cNvPr>
          <p:cNvPicPr>
            <a:picLocks noChangeAspect="1"/>
          </p:cNvPicPr>
          <p:nvPr/>
        </p:nvPicPr>
        <p:blipFill>
          <a:blip r:embed="rId3">
            <a:extLst>
              <a:ext uri="{28A0092B-C50C-407E-A947-70E740481C1C}">
                <a14:useLocalDpi xmlns:a14="http://schemas.microsoft.com/office/drawing/2010/main" val="0"/>
              </a:ext>
            </a:extLst>
          </a:blip>
          <a:srcRect l="24641" r="2645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graphicFrame>
        <p:nvGraphicFramePr>
          <p:cNvPr id="6" name="TextBox 3">
            <a:extLst>
              <a:ext uri="{FF2B5EF4-FFF2-40B4-BE49-F238E27FC236}">
                <a16:creationId xmlns:a16="http://schemas.microsoft.com/office/drawing/2014/main" id="{B9A5837F-00B1-101E-F321-31E29D7AB350}"/>
              </a:ext>
            </a:extLst>
          </p:cNvPr>
          <p:cNvGraphicFramePr/>
          <p:nvPr>
            <p:extLst>
              <p:ext uri="{D42A27DB-BD31-4B8C-83A1-F6EECF244321}">
                <p14:modId xmlns:p14="http://schemas.microsoft.com/office/powerpoint/2010/main" val="1307746819"/>
              </p:ext>
            </p:extLst>
          </p:nvPr>
        </p:nvGraphicFramePr>
        <p:xfrm>
          <a:off x="1066800" y="858826"/>
          <a:ext cx="6602730" cy="50619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87751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0045325-BC16-36EB-E29F-36A8333C35AA}"/>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ata center interior">
            <a:extLst>
              <a:ext uri="{FF2B5EF4-FFF2-40B4-BE49-F238E27FC236}">
                <a16:creationId xmlns:a16="http://schemas.microsoft.com/office/drawing/2014/main" id="{32623AEA-8491-893D-BE97-3CECC1C2D51B}"/>
              </a:ext>
            </a:extLst>
          </p:cNvPr>
          <p:cNvPicPr>
            <a:picLocks noChangeAspect="1"/>
          </p:cNvPicPr>
          <p:nvPr/>
        </p:nvPicPr>
        <p:blipFill>
          <a:blip r:embed="rId3">
            <a:extLst>
              <a:ext uri="{28A0092B-C50C-407E-A947-70E740481C1C}">
                <a14:useLocalDpi xmlns:a14="http://schemas.microsoft.com/office/drawing/2010/main" val="0"/>
              </a:ext>
            </a:extLst>
          </a:blip>
          <a:srcRect l="24011" r="25821"/>
          <a:stretch>
            <a:fillRect/>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graphicFrame>
        <p:nvGraphicFramePr>
          <p:cNvPr id="6" name="TextBox 3">
            <a:extLst>
              <a:ext uri="{FF2B5EF4-FFF2-40B4-BE49-F238E27FC236}">
                <a16:creationId xmlns:a16="http://schemas.microsoft.com/office/drawing/2014/main" id="{EA5EA924-96C6-0706-0C0D-94A7D54BACB8}"/>
              </a:ext>
            </a:extLst>
          </p:cNvPr>
          <p:cNvGraphicFramePr/>
          <p:nvPr>
            <p:extLst>
              <p:ext uri="{D42A27DB-BD31-4B8C-83A1-F6EECF244321}">
                <p14:modId xmlns:p14="http://schemas.microsoft.com/office/powerpoint/2010/main" val="1185723627"/>
              </p:ext>
            </p:extLst>
          </p:nvPr>
        </p:nvGraphicFramePr>
        <p:xfrm>
          <a:off x="5074920" y="0"/>
          <a:ext cx="6720840" cy="55778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0976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332461-8D1E-6211-E385-C02BC6C65AFC}"/>
            </a:ext>
          </a:extLst>
        </p:cNvPr>
        <p:cNvGrpSpPr/>
        <p:nvPr/>
      </p:nvGrpSpPr>
      <p:grpSpPr>
        <a:xfrm>
          <a:off x="0" y="0"/>
          <a:ext cx="0" cy="0"/>
          <a:chOff x="0" y="0"/>
          <a:chExt cx="0" cy="0"/>
        </a:xfrm>
      </p:grpSpPr>
      <p:pic>
        <p:nvPicPr>
          <p:cNvPr id="3" name="Picture 2" descr="Data center interior">
            <a:extLst>
              <a:ext uri="{FF2B5EF4-FFF2-40B4-BE49-F238E27FC236}">
                <a16:creationId xmlns:a16="http://schemas.microsoft.com/office/drawing/2014/main" id="{DE31076B-23E4-0CE4-2AA0-1713DDFDA2D6}"/>
              </a:ext>
            </a:extLst>
          </p:cNvPr>
          <p:cNvPicPr>
            <a:picLocks noChangeAspect="1"/>
          </p:cNvPicPr>
          <p:nvPr/>
        </p:nvPicPr>
        <p:blipFill>
          <a:blip r:embed="rId3">
            <a:extLst>
              <a:ext uri="{28A0092B-C50C-407E-A947-70E740481C1C}">
                <a14:useLocalDpi xmlns:a14="http://schemas.microsoft.com/office/drawing/2010/main" val="0"/>
              </a:ext>
            </a:extLst>
          </a:blip>
          <a:srcRect l="24641" r="2645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graphicFrame>
        <p:nvGraphicFramePr>
          <p:cNvPr id="2" name="TextBox 3">
            <a:extLst>
              <a:ext uri="{FF2B5EF4-FFF2-40B4-BE49-F238E27FC236}">
                <a16:creationId xmlns:a16="http://schemas.microsoft.com/office/drawing/2014/main" id="{C685CC54-F9AE-5BC3-3A21-B6575B251C02}"/>
              </a:ext>
            </a:extLst>
          </p:cNvPr>
          <p:cNvGraphicFramePr/>
          <p:nvPr>
            <p:extLst>
              <p:ext uri="{D42A27DB-BD31-4B8C-83A1-F6EECF244321}">
                <p14:modId xmlns:p14="http://schemas.microsoft.com/office/powerpoint/2010/main" val="1056202535"/>
              </p:ext>
            </p:extLst>
          </p:nvPr>
        </p:nvGraphicFramePr>
        <p:xfrm>
          <a:off x="699052" y="536520"/>
          <a:ext cx="6650438"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49001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title="Binary Code Globe">
            <a:hlinkClick r:id="" action="ppaction://media"/>
            <a:extLst>
              <a:ext uri="{FF2B5EF4-FFF2-40B4-BE49-F238E27FC236}">
                <a16:creationId xmlns:a16="http://schemas.microsoft.com/office/drawing/2014/main" id="{93E44E22-7D72-A5BB-D6F8-8DB6F7B85A9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59C3DA6B-F0EA-5F7E-8988-6D82F5723D44}"/>
              </a:ext>
            </a:extLst>
          </p:cNvPr>
          <p:cNvSpPr txBox="1"/>
          <p:nvPr/>
        </p:nvSpPr>
        <p:spPr>
          <a:xfrm>
            <a:off x="0" y="-1"/>
            <a:ext cx="12192000" cy="6858000"/>
          </a:xfrm>
          <a:custGeom>
            <a:avLst/>
            <a:gdLst/>
            <a:ahLst/>
            <a:cxnLst/>
            <a:rect l="l" t="t" r="r" b="b"/>
            <a:pathLst>
              <a:path w="12192000" h="6858000">
                <a:moveTo>
                  <a:pt x="8019326" y="4805213"/>
                </a:moveTo>
                <a:lnTo>
                  <a:pt x="8042925" y="4882208"/>
                </a:lnTo>
                <a:lnTo>
                  <a:pt x="7993128" y="4882208"/>
                </a:lnTo>
                <a:close/>
                <a:moveTo>
                  <a:pt x="10812225" y="4795613"/>
                </a:moveTo>
                <a:lnTo>
                  <a:pt x="10829024" y="4795613"/>
                </a:lnTo>
                <a:cubicBezTo>
                  <a:pt x="10841824" y="4795613"/>
                  <a:pt x="10850891" y="4796213"/>
                  <a:pt x="10856223" y="4797413"/>
                </a:cubicBezTo>
                <a:cubicBezTo>
                  <a:pt x="10861822" y="4798613"/>
                  <a:pt x="10866290" y="4801413"/>
                  <a:pt x="10869622" y="4805813"/>
                </a:cubicBezTo>
                <a:cubicBezTo>
                  <a:pt x="10873089" y="4810346"/>
                  <a:pt x="10874822" y="4815879"/>
                  <a:pt x="10874822" y="4822412"/>
                </a:cubicBezTo>
                <a:cubicBezTo>
                  <a:pt x="10874822" y="4832411"/>
                  <a:pt x="10871622" y="4839144"/>
                  <a:pt x="10865222" y="4842610"/>
                </a:cubicBezTo>
                <a:cubicBezTo>
                  <a:pt x="10858556" y="4846077"/>
                  <a:pt x="10847891" y="4847810"/>
                  <a:pt x="10833224" y="4847810"/>
                </a:cubicBezTo>
                <a:lnTo>
                  <a:pt x="10812225" y="4847810"/>
                </a:lnTo>
                <a:close/>
                <a:moveTo>
                  <a:pt x="9179474" y="4794213"/>
                </a:moveTo>
                <a:cubicBezTo>
                  <a:pt x="9192007" y="4794213"/>
                  <a:pt x="9201139" y="4799680"/>
                  <a:pt x="9206872" y="4810612"/>
                </a:cubicBezTo>
                <a:cubicBezTo>
                  <a:pt x="9212739" y="4821679"/>
                  <a:pt x="9215672" y="4842477"/>
                  <a:pt x="9215672" y="4873009"/>
                </a:cubicBezTo>
                <a:cubicBezTo>
                  <a:pt x="9215672" y="4904473"/>
                  <a:pt x="9212672" y="4925539"/>
                  <a:pt x="9206672" y="4936205"/>
                </a:cubicBezTo>
                <a:cubicBezTo>
                  <a:pt x="9200673" y="4946737"/>
                  <a:pt x="9191607" y="4952004"/>
                  <a:pt x="9179474" y="4952004"/>
                </a:cubicBezTo>
                <a:cubicBezTo>
                  <a:pt x="9167208" y="4952004"/>
                  <a:pt x="9158209" y="4946537"/>
                  <a:pt x="9152476" y="4935605"/>
                </a:cubicBezTo>
                <a:cubicBezTo>
                  <a:pt x="9146476" y="4924805"/>
                  <a:pt x="9143476" y="4903940"/>
                  <a:pt x="9143476" y="4873009"/>
                </a:cubicBezTo>
                <a:cubicBezTo>
                  <a:pt x="9143476" y="4841544"/>
                  <a:pt x="9146476" y="4820545"/>
                  <a:pt x="9152476" y="4810012"/>
                </a:cubicBezTo>
                <a:cubicBezTo>
                  <a:pt x="9158475" y="4799480"/>
                  <a:pt x="9167475" y="4794213"/>
                  <a:pt x="9179474" y="4794213"/>
                </a:cubicBezTo>
                <a:close/>
                <a:moveTo>
                  <a:pt x="7482475" y="4743210"/>
                </a:moveTo>
                <a:lnTo>
                  <a:pt x="7692578" y="4864809"/>
                </a:lnTo>
                <a:lnTo>
                  <a:pt x="7552755" y="4864809"/>
                </a:lnTo>
                <a:close/>
                <a:moveTo>
                  <a:pt x="10677634" y="4734617"/>
                </a:moveTo>
                <a:lnTo>
                  <a:pt x="10677634" y="4801213"/>
                </a:lnTo>
                <a:lnTo>
                  <a:pt x="10704632" y="4801213"/>
                </a:lnTo>
                <a:lnTo>
                  <a:pt x="10704632" y="4946204"/>
                </a:lnTo>
                <a:lnTo>
                  <a:pt x="10677634" y="4946204"/>
                </a:lnTo>
                <a:lnTo>
                  <a:pt x="10677634" y="5012800"/>
                </a:lnTo>
                <a:lnTo>
                  <a:pt x="10840224" y="5012800"/>
                </a:lnTo>
                <a:lnTo>
                  <a:pt x="10840224" y="4946204"/>
                </a:lnTo>
                <a:lnTo>
                  <a:pt x="10812225" y="4946204"/>
                </a:lnTo>
                <a:lnTo>
                  <a:pt x="10812225" y="4907206"/>
                </a:lnTo>
                <a:lnTo>
                  <a:pt x="10855623" y="4907206"/>
                </a:lnTo>
                <a:cubicBezTo>
                  <a:pt x="10889888" y="4907206"/>
                  <a:pt x="10915219" y="4904340"/>
                  <a:pt x="10931618" y="4898607"/>
                </a:cubicBezTo>
                <a:cubicBezTo>
                  <a:pt x="10948285" y="4892741"/>
                  <a:pt x="10961684" y="4883275"/>
                  <a:pt x="10971816" y="4870209"/>
                </a:cubicBezTo>
                <a:cubicBezTo>
                  <a:pt x="10981949" y="4857276"/>
                  <a:pt x="10987015" y="4841010"/>
                  <a:pt x="10987015" y="4821412"/>
                </a:cubicBezTo>
                <a:cubicBezTo>
                  <a:pt x="10987015" y="4805546"/>
                  <a:pt x="10982749" y="4790947"/>
                  <a:pt x="10974216" y="4777614"/>
                </a:cubicBezTo>
                <a:cubicBezTo>
                  <a:pt x="10965684" y="4764282"/>
                  <a:pt x="10952351" y="4753749"/>
                  <a:pt x="10934218" y="4746016"/>
                </a:cubicBezTo>
                <a:cubicBezTo>
                  <a:pt x="10916087" y="4738417"/>
                  <a:pt x="10887421" y="4734617"/>
                  <a:pt x="10848223" y="4734617"/>
                </a:cubicBezTo>
                <a:close/>
                <a:moveTo>
                  <a:pt x="10373034" y="4734617"/>
                </a:moveTo>
                <a:lnTo>
                  <a:pt x="10373034" y="4801213"/>
                </a:lnTo>
                <a:lnTo>
                  <a:pt x="10395032" y="4801213"/>
                </a:lnTo>
                <a:lnTo>
                  <a:pt x="10395032" y="4946204"/>
                </a:lnTo>
                <a:lnTo>
                  <a:pt x="10373434" y="4946204"/>
                </a:lnTo>
                <a:lnTo>
                  <a:pt x="10373434" y="5012800"/>
                </a:lnTo>
                <a:lnTo>
                  <a:pt x="10638817" y="5012800"/>
                </a:lnTo>
                <a:lnTo>
                  <a:pt x="10638817" y="4923805"/>
                </a:lnTo>
                <a:lnTo>
                  <a:pt x="10565822" y="4923805"/>
                </a:lnTo>
                <a:lnTo>
                  <a:pt x="10565822" y="4946204"/>
                </a:lnTo>
                <a:lnTo>
                  <a:pt x="10502626" y="4946204"/>
                </a:lnTo>
                <a:lnTo>
                  <a:pt x="10502626" y="4900607"/>
                </a:lnTo>
                <a:lnTo>
                  <a:pt x="10557622" y="4900607"/>
                </a:lnTo>
                <a:lnTo>
                  <a:pt x="10557622" y="4844010"/>
                </a:lnTo>
                <a:lnTo>
                  <a:pt x="10502626" y="4844010"/>
                </a:lnTo>
                <a:lnTo>
                  <a:pt x="10502626" y="4801213"/>
                </a:lnTo>
                <a:lnTo>
                  <a:pt x="10565822" y="4801213"/>
                </a:lnTo>
                <a:lnTo>
                  <a:pt x="10565822" y="4823612"/>
                </a:lnTo>
                <a:lnTo>
                  <a:pt x="10638817" y="4823612"/>
                </a:lnTo>
                <a:lnTo>
                  <a:pt x="10638817" y="4734617"/>
                </a:lnTo>
                <a:close/>
                <a:moveTo>
                  <a:pt x="10065634" y="4734617"/>
                </a:moveTo>
                <a:lnTo>
                  <a:pt x="10065634" y="4851810"/>
                </a:lnTo>
                <a:lnTo>
                  <a:pt x="10117831" y="4851810"/>
                </a:lnTo>
                <a:lnTo>
                  <a:pt x="10117831" y="4801213"/>
                </a:lnTo>
                <a:lnTo>
                  <a:pt x="10149829" y="4801213"/>
                </a:lnTo>
                <a:lnTo>
                  <a:pt x="10149829" y="4946204"/>
                </a:lnTo>
                <a:lnTo>
                  <a:pt x="10125830" y="4946204"/>
                </a:lnTo>
                <a:lnTo>
                  <a:pt x="10125830" y="5012800"/>
                </a:lnTo>
                <a:lnTo>
                  <a:pt x="10282021" y="5012800"/>
                </a:lnTo>
                <a:lnTo>
                  <a:pt x="10282021" y="4946204"/>
                </a:lnTo>
                <a:lnTo>
                  <a:pt x="10257422" y="4946204"/>
                </a:lnTo>
                <a:lnTo>
                  <a:pt x="10257422" y="4801213"/>
                </a:lnTo>
                <a:lnTo>
                  <a:pt x="10289220" y="4801213"/>
                </a:lnTo>
                <a:lnTo>
                  <a:pt x="10289220" y="4851810"/>
                </a:lnTo>
                <a:lnTo>
                  <a:pt x="10341417" y="4851810"/>
                </a:lnTo>
                <a:lnTo>
                  <a:pt x="10341417" y="4734617"/>
                </a:lnTo>
                <a:close/>
                <a:moveTo>
                  <a:pt x="9368109" y="4734617"/>
                </a:moveTo>
                <a:lnTo>
                  <a:pt x="9368109" y="4801213"/>
                </a:lnTo>
                <a:lnTo>
                  <a:pt x="9392507" y="4801213"/>
                </a:lnTo>
                <a:lnTo>
                  <a:pt x="9392507" y="4946204"/>
                </a:lnTo>
                <a:lnTo>
                  <a:pt x="9368109" y="4946204"/>
                </a:lnTo>
                <a:lnTo>
                  <a:pt x="9368109" y="5012800"/>
                </a:lnTo>
                <a:lnTo>
                  <a:pt x="9482302" y="5012800"/>
                </a:lnTo>
                <a:lnTo>
                  <a:pt x="9482302" y="4946204"/>
                </a:lnTo>
                <a:lnTo>
                  <a:pt x="9457703" y="4946204"/>
                </a:lnTo>
                <a:lnTo>
                  <a:pt x="9457703" y="4848210"/>
                </a:lnTo>
                <a:lnTo>
                  <a:pt x="9574896" y="5016400"/>
                </a:lnTo>
                <a:lnTo>
                  <a:pt x="9666491" y="5016400"/>
                </a:lnTo>
                <a:lnTo>
                  <a:pt x="9666491" y="4801213"/>
                </a:lnTo>
                <a:lnTo>
                  <a:pt x="9690689" y="4801213"/>
                </a:lnTo>
                <a:lnTo>
                  <a:pt x="9690689" y="4734617"/>
                </a:lnTo>
                <a:lnTo>
                  <a:pt x="9578496" y="4734617"/>
                </a:lnTo>
                <a:lnTo>
                  <a:pt x="9578496" y="4801213"/>
                </a:lnTo>
                <a:lnTo>
                  <a:pt x="9601095" y="4801213"/>
                </a:lnTo>
                <a:lnTo>
                  <a:pt x="9601095" y="4880008"/>
                </a:lnTo>
                <a:lnTo>
                  <a:pt x="9499901" y="4734617"/>
                </a:lnTo>
                <a:close/>
                <a:moveTo>
                  <a:pt x="8826184" y="4734617"/>
                </a:moveTo>
                <a:lnTo>
                  <a:pt x="8826184" y="4801213"/>
                </a:lnTo>
                <a:lnTo>
                  <a:pt x="8851782" y="4801213"/>
                </a:lnTo>
                <a:lnTo>
                  <a:pt x="8851782" y="4946204"/>
                </a:lnTo>
                <a:lnTo>
                  <a:pt x="8826184" y="4946204"/>
                </a:lnTo>
                <a:lnTo>
                  <a:pt x="8826184" y="5012800"/>
                </a:lnTo>
                <a:lnTo>
                  <a:pt x="8984774" y="5012800"/>
                </a:lnTo>
                <a:lnTo>
                  <a:pt x="8984774" y="4946204"/>
                </a:lnTo>
                <a:lnTo>
                  <a:pt x="8959376" y="4946204"/>
                </a:lnTo>
                <a:lnTo>
                  <a:pt x="8959376" y="4801213"/>
                </a:lnTo>
                <a:lnTo>
                  <a:pt x="8984774" y="4801213"/>
                </a:lnTo>
                <a:lnTo>
                  <a:pt x="8984774" y="4734617"/>
                </a:lnTo>
                <a:close/>
                <a:moveTo>
                  <a:pt x="8522584" y="4734617"/>
                </a:moveTo>
                <a:lnTo>
                  <a:pt x="8522584" y="4851810"/>
                </a:lnTo>
                <a:lnTo>
                  <a:pt x="8574780" y="4851810"/>
                </a:lnTo>
                <a:lnTo>
                  <a:pt x="8574780" y="4801213"/>
                </a:lnTo>
                <a:lnTo>
                  <a:pt x="8606780" y="4801213"/>
                </a:lnTo>
                <a:lnTo>
                  <a:pt x="8606780" y="4946204"/>
                </a:lnTo>
                <a:lnTo>
                  <a:pt x="8582780" y="4946204"/>
                </a:lnTo>
                <a:lnTo>
                  <a:pt x="8582780" y="5012800"/>
                </a:lnTo>
                <a:lnTo>
                  <a:pt x="8738971" y="5012800"/>
                </a:lnTo>
                <a:lnTo>
                  <a:pt x="8738971" y="4946204"/>
                </a:lnTo>
                <a:lnTo>
                  <a:pt x="8714372" y="4946204"/>
                </a:lnTo>
                <a:lnTo>
                  <a:pt x="8714372" y="4801213"/>
                </a:lnTo>
                <a:lnTo>
                  <a:pt x="8746170" y="4801213"/>
                </a:lnTo>
                <a:lnTo>
                  <a:pt x="8746170" y="4851810"/>
                </a:lnTo>
                <a:lnTo>
                  <a:pt x="8798367" y="4851810"/>
                </a:lnTo>
                <a:lnTo>
                  <a:pt x="8798367" y="4734617"/>
                </a:lnTo>
                <a:close/>
                <a:moveTo>
                  <a:pt x="7933932" y="4734617"/>
                </a:moveTo>
                <a:lnTo>
                  <a:pt x="7933932" y="4801213"/>
                </a:lnTo>
                <a:lnTo>
                  <a:pt x="7956330" y="4801213"/>
                </a:lnTo>
                <a:lnTo>
                  <a:pt x="7904133" y="4946204"/>
                </a:lnTo>
                <a:lnTo>
                  <a:pt x="7882935" y="4946204"/>
                </a:lnTo>
                <a:lnTo>
                  <a:pt x="7882935" y="5012800"/>
                </a:lnTo>
                <a:lnTo>
                  <a:pt x="7993128" y="5012800"/>
                </a:lnTo>
                <a:lnTo>
                  <a:pt x="7993128" y="4951804"/>
                </a:lnTo>
                <a:lnTo>
                  <a:pt x="7970329" y="4951804"/>
                </a:lnTo>
                <a:lnTo>
                  <a:pt x="7982529" y="4916806"/>
                </a:lnTo>
                <a:lnTo>
                  <a:pt x="8053724" y="4916806"/>
                </a:lnTo>
                <a:lnTo>
                  <a:pt x="8064324" y="4951804"/>
                </a:lnTo>
                <a:lnTo>
                  <a:pt x="8039925" y="4951804"/>
                </a:lnTo>
                <a:lnTo>
                  <a:pt x="8039925" y="5012800"/>
                </a:lnTo>
                <a:lnTo>
                  <a:pt x="8185116" y="5012800"/>
                </a:lnTo>
                <a:lnTo>
                  <a:pt x="8185116" y="4946204"/>
                </a:lnTo>
                <a:lnTo>
                  <a:pt x="8164718" y="4946204"/>
                </a:lnTo>
                <a:lnTo>
                  <a:pt x="8111521" y="4801213"/>
                </a:lnTo>
                <a:lnTo>
                  <a:pt x="8133919" y="4801213"/>
                </a:lnTo>
                <a:lnTo>
                  <a:pt x="8133919" y="4734617"/>
                </a:lnTo>
                <a:close/>
                <a:moveTo>
                  <a:pt x="11096203" y="4731017"/>
                </a:moveTo>
                <a:cubicBezTo>
                  <a:pt x="11071805" y="4731017"/>
                  <a:pt x="11051274" y="4738284"/>
                  <a:pt x="11034607" y="4752816"/>
                </a:cubicBezTo>
                <a:cubicBezTo>
                  <a:pt x="11017808" y="4767348"/>
                  <a:pt x="11009409" y="4787547"/>
                  <a:pt x="11009409" y="4813412"/>
                </a:cubicBezTo>
                <a:cubicBezTo>
                  <a:pt x="11009409" y="4827811"/>
                  <a:pt x="11012942" y="4840944"/>
                  <a:pt x="11020008" y="4852810"/>
                </a:cubicBezTo>
                <a:cubicBezTo>
                  <a:pt x="11027075" y="4864809"/>
                  <a:pt x="11035607" y="4874208"/>
                  <a:pt x="11045607" y="4881008"/>
                </a:cubicBezTo>
                <a:cubicBezTo>
                  <a:pt x="11056273" y="4888474"/>
                  <a:pt x="11072939" y="4897340"/>
                  <a:pt x="11095604" y="4907606"/>
                </a:cubicBezTo>
                <a:cubicBezTo>
                  <a:pt x="11113602" y="4915606"/>
                  <a:pt x="11125402" y="4921872"/>
                  <a:pt x="11131001" y="4926405"/>
                </a:cubicBezTo>
                <a:cubicBezTo>
                  <a:pt x="11136201" y="4930538"/>
                  <a:pt x="11138801" y="4935738"/>
                  <a:pt x="11138801" y="4942004"/>
                </a:cubicBezTo>
                <a:cubicBezTo>
                  <a:pt x="11138801" y="4954004"/>
                  <a:pt x="11131335" y="4960003"/>
                  <a:pt x="11116402" y="4960003"/>
                </a:cubicBezTo>
                <a:cubicBezTo>
                  <a:pt x="11095737" y="4960003"/>
                  <a:pt x="11081672" y="4947871"/>
                  <a:pt x="11074205" y="4923605"/>
                </a:cubicBezTo>
                <a:lnTo>
                  <a:pt x="11011609" y="4923605"/>
                </a:lnTo>
                <a:lnTo>
                  <a:pt x="11011609" y="5012800"/>
                </a:lnTo>
                <a:lnTo>
                  <a:pt x="11074205" y="5012800"/>
                </a:lnTo>
                <a:lnTo>
                  <a:pt x="11074205" y="4994601"/>
                </a:lnTo>
                <a:cubicBezTo>
                  <a:pt x="11094071" y="5009134"/>
                  <a:pt x="11116270" y="5016400"/>
                  <a:pt x="11140801" y="5016400"/>
                </a:cubicBezTo>
                <a:cubicBezTo>
                  <a:pt x="11167199" y="5016400"/>
                  <a:pt x="11189065" y="5008200"/>
                  <a:pt x="11206397" y="4991801"/>
                </a:cubicBezTo>
                <a:cubicBezTo>
                  <a:pt x="11223729" y="4975669"/>
                  <a:pt x="11232395" y="4955937"/>
                  <a:pt x="11232395" y="4932605"/>
                </a:cubicBezTo>
                <a:cubicBezTo>
                  <a:pt x="11232395" y="4917406"/>
                  <a:pt x="11228729" y="4903274"/>
                  <a:pt x="11221396" y="4890207"/>
                </a:cubicBezTo>
                <a:cubicBezTo>
                  <a:pt x="11218196" y="4884341"/>
                  <a:pt x="11214164" y="4878642"/>
                  <a:pt x="11209297" y="4873109"/>
                </a:cubicBezTo>
                <a:cubicBezTo>
                  <a:pt x="11204431" y="4867576"/>
                  <a:pt x="11199665" y="4863276"/>
                  <a:pt x="11194997" y="4860209"/>
                </a:cubicBezTo>
                <a:cubicBezTo>
                  <a:pt x="11185798" y="4853943"/>
                  <a:pt x="11167533" y="4844010"/>
                  <a:pt x="11140201" y="4830411"/>
                </a:cubicBezTo>
                <a:cubicBezTo>
                  <a:pt x="11119802" y="4820412"/>
                  <a:pt x="11107736" y="4813946"/>
                  <a:pt x="11104003" y="4811012"/>
                </a:cubicBezTo>
                <a:cubicBezTo>
                  <a:pt x="11100137" y="4808212"/>
                  <a:pt x="11098203" y="4804013"/>
                  <a:pt x="11098203" y="4798413"/>
                </a:cubicBezTo>
                <a:cubicBezTo>
                  <a:pt x="11098203" y="4786814"/>
                  <a:pt x="11105003" y="4781014"/>
                  <a:pt x="11118602" y="4781014"/>
                </a:cubicBezTo>
                <a:cubicBezTo>
                  <a:pt x="11137935" y="4781014"/>
                  <a:pt x="11151400" y="4791947"/>
                  <a:pt x="11159000" y="4813812"/>
                </a:cubicBezTo>
                <a:lnTo>
                  <a:pt x="11221196" y="4813812"/>
                </a:lnTo>
                <a:lnTo>
                  <a:pt x="11221196" y="4734617"/>
                </a:lnTo>
                <a:lnTo>
                  <a:pt x="11158200" y="4734617"/>
                </a:lnTo>
                <a:lnTo>
                  <a:pt x="11158200" y="4751816"/>
                </a:lnTo>
                <a:cubicBezTo>
                  <a:pt x="11141268" y="4737950"/>
                  <a:pt x="11120602" y="4731017"/>
                  <a:pt x="11096203" y="4731017"/>
                </a:cubicBezTo>
                <a:close/>
                <a:moveTo>
                  <a:pt x="9896053" y="4731017"/>
                </a:moveTo>
                <a:cubicBezTo>
                  <a:pt x="9871655" y="4731017"/>
                  <a:pt x="9851123" y="4738284"/>
                  <a:pt x="9834457" y="4752816"/>
                </a:cubicBezTo>
                <a:cubicBezTo>
                  <a:pt x="9817658" y="4767348"/>
                  <a:pt x="9809259" y="4787547"/>
                  <a:pt x="9809259" y="4813412"/>
                </a:cubicBezTo>
                <a:cubicBezTo>
                  <a:pt x="9809259" y="4827811"/>
                  <a:pt x="9812792" y="4840944"/>
                  <a:pt x="9819858" y="4852810"/>
                </a:cubicBezTo>
                <a:cubicBezTo>
                  <a:pt x="9826925" y="4864809"/>
                  <a:pt x="9835457" y="4874208"/>
                  <a:pt x="9845457" y="4881008"/>
                </a:cubicBezTo>
                <a:cubicBezTo>
                  <a:pt x="9856123" y="4888474"/>
                  <a:pt x="9872789" y="4897340"/>
                  <a:pt x="9895454" y="4907606"/>
                </a:cubicBezTo>
                <a:cubicBezTo>
                  <a:pt x="9913452" y="4915606"/>
                  <a:pt x="9925252" y="4921872"/>
                  <a:pt x="9930851" y="4926405"/>
                </a:cubicBezTo>
                <a:cubicBezTo>
                  <a:pt x="9936051" y="4930538"/>
                  <a:pt x="9938651" y="4935738"/>
                  <a:pt x="9938651" y="4942004"/>
                </a:cubicBezTo>
                <a:cubicBezTo>
                  <a:pt x="9938651" y="4954004"/>
                  <a:pt x="9931185" y="4960003"/>
                  <a:pt x="9916252" y="4960003"/>
                </a:cubicBezTo>
                <a:cubicBezTo>
                  <a:pt x="9895587" y="4960003"/>
                  <a:pt x="9881521" y="4947871"/>
                  <a:pt x="9874055" y="4923605"/>
                </a:cubicBezTo>
                <a:lnTo>
                  <a:pt x="9811459" y="4923605"/>
                </a:lnTo>
                <a:lnTo>
                  <a:pt x="9811459" y="5012800"/>
                </a:lnTo>
                <a:lnTo>
                  <a:pt x="9874055" y="5012800"/>
                </a:lnTo>
                <a:lnTo>
                  <a:pt x="9874055" y="4994601"/>
                </a:lnTo>
                <a:cubicBezTo>
                  <a:pt x="9893920" y="5009134"/>
                  <a:pt x="9916119" y="5016400"/>
                  <a:pt x="9940651" y="5016400"/>
                </a:cubicBezTo>
                <a:cubicBezTo>
                  <a:pt x="9967049" y="5016400"/>
                  <a:pt x="9988915" y="5008200"/>
                  <a:pt x="10006247" y="4991801"/>
                </a:cubicBezTo>
                <a:cubicBezTo>
                  <a:pt x="10023579" y="4975669"/>
                  <a:pt x="10032245" y="4955937"/>
                  <a:pt x="10032245" y="4932605"/>
                </a:cubicBezTo>
                <a:cubicBezTo>
                  <a:pt x="10032245" y="4917406"/>
                  <a:pt x="10028579" y="4903274"/>
                  <a:pt x="10021246" y="4890207"/>
                </a:cubicBezTo>
                <a:cubicBezTo>
                  <a:pt x="10018046" y="4884341"/>
                  <a:pt x="10014013" y="4878642"/>
                  <a:pt x="10009147" y="4873109"/>
                </a:cubicBezTo>
                <a:cubicBezTo>
                  <a:pt x="10004281" y="4867576"/>
                  <a:pt x="9999514" y="4863276"/>
                  <a:pt x="9994847" y="4860209"/>
                </a:cubicBezTo>
                <a:cubicBezTo>
                  <a:pt x="9985648" y="4853943"/>
                  <a:pt x="9967383" y="4844010"/>
                  <a:pt x="9940051" y="4830411"/>
                </a:cubicBezTo>
                <a:cubicBezTo>
                  <a:pt x="9919652" y="4820412"/>
                  <a:pt x="9907586" y="4813946"/>
                  <a:pt x="9903853" y="4811012"/>
                </a:cubicBezTo>
                <a:cubicBezTo>
                  <a:pt x="9899987" y="4808212"/>
                  <a:pt x="9898053" y="4804013"/>
                  <a:pt x="9898053" y="4798413"/>
                </a:cubicBezTo>
                <a:cubicBezTo>
                  <a:pt x="9898053" y="4786814"/>
                  <a:pt x="9904853" y="4781014"/>
                  <a:pt x="9918452" y="4781014"/>
                </a:cubicBezTo>
                <a:cubicBezTo>
                  <a:pt x="9937785" y="4781014"/>
                  <a:pt x="9951250" y="4791947"/>
                  <a:pt x="9958850" y="4813812"/>
                </a:cubicBezTo>
                <a:lnTo>
                  <a:pt x="10021046" y="4813812"/>
                </a:lnTo>
                <a:lnTo>
                  <a:pt x="10021046" y="4734617"/>
                </a:lnTo>
                <a:lnTo>
                  <a:pt x="9958050" y="4734617"/>
                </a:lnTo>
                <a:lnTo>
                  <a:pt x="9958050" y="4751816"/>
                </a:lnTo>
                <a:cubicBezTo>
                  <a:pt x="9941118" y="4737950"/>
                  <a:pt x="9920452" y="4731017"/>
                  <a:pt x="9896053" y="4731017"/>
                </a:cubicBezTo>
                <a:close/>
                <a:moveTo>
                  <a:pt x="9179474" y="4729017"/>
                </a:moveTo>
                <a:cubicBezTo>
                  <a:pt x="9168008" y="4729017"/>
                  <a:pt x="9157075" y="4729851"/>
                  <a:pt x="9146676" y="4731517"/>
                </a:cubicBezTo>
                <a:cubicBezTo>
                  <a:pt x="9136277" y="4733184"/>
                  <a:pt x="9126644" y="4735550"/>
                  <a:pt x="9117778" y="4738617"/>
                </a:cubicBezTo>
                <a:cubicBezTo>
                  <a:pt x="9108912" y="4741683"/>
                  <a:pt x="9100279" y="4745816"/>
                  <a:pt x="9091880" y="4751016"/>
                </a:cubicBezTo>
                <a:cubicBezTo>
                  <a:pt x="9068281" y="4765815"/>
                  <a:pt x="9050882" y="4784014"/>
                  <a:pt x="9039683" y="4805613"/>
                </a:cubicBezTo>
                <a:cubicBezTo>
                  <a:pt x="9028350" y="4827345"/>
                  <a:pt x="9022684" y="4849810"/>
                  <a:pt x="9022684" y="4873009"/>
                </a:cubicBezTo>
                <a:cubicBezTo>
                  <a:pt x="9022684" y="4915406"/>
                  <a:pt x="9037216" y="4950004"/>
                  <a:pt x="9066281" y="4976802"/>
                </a:cubicBezTo>
                <a:cubicBezTo>
                  <a:pt x="9095213" y="5003734"/>
                  <a:pt x="9132944" y="5017200"/>
                  <a:pt x="9179474" y="5017200"/>
                </a:cubicBezTo>
                <a:cubicBezTo>
                  <a:pt x="9227605" y="5017200"/>
                  <a:pt x="9265802" y="5002868"/>
                  <a:pt x="9294067" y="4974202"/>
                </a:cubicBezTo>
                <a:cubicBezTo>
                  <a:pt x="9322332" y="4945538"/>
                  <a:pt x="9336464" y="4911806"/>
                  <a:pt x="9336464" y="4873009"/>
                </a:cubicBezTo>
                <a:cubicBezTo>
                  <a:pt x="9336464" y="4854210"/>
                  <a:pt x="9332998" y="4836411"/>
                  <a:pt x="9326065" y="4819612"/>
                </a:cubicBezTo>
                <a:cubicBezTo>
                  <a:pt x="9319132" y="4802813"/>
                  <a:pt x="9308866" y="4787214"/>
                  <a:pt x="9295267" y="4772815"/>
                </a:cubicBezTo>
                <a:cubicBezTo>
                  <a:pt x="9267935" y="4743616"/>
                  <a:pt x="9229338" y="4729017"/>
                  <a:pt x="9179474" y="4729017"/>
                </a:cubicBezTo>
                <a:close/>
                <a:moveTo>
                  <a:pt x="8339125" y="4729017"/>
                </a:moveTo>
                <a:cubicBezTo>
                  <a:pt x="8298862" y="4729017"/>
                  <a:pt x="8266130" y="4743083"/>
                  <a:pt x="8240931" y="4771215"/>
                </a:cubicBezTo>
                <a:cubicBezTo>
                  <a:pt x="8215733" y="4799346"/>
                  <a:pt x="8203134" y="4833544"/>
                  <a:pt x="8203134" y="4873808"/>
                </a:cubicBezTo>
                <a:cubicBezTo>
                  <a:pt x="8203134" y="4913806"/>
                  <a:pt x="8216000" y="4947671"/>
                  <a:pt x="8241731" y="4975402"/>
                </a:cubicBezTo>
                <a:cubicBezTo>
                  <a:pt x="8267330" y="5003268"/>
                  <a:pt x="8306794" y="5017200"/>
                  <a:pt x="8360124" y="5017200"/>
                </a:cubicBezTo>
                <a:cubicBezTo>
                  <a:pt x="8399188" y="5017200"/>
                  <a:pt x="8429854" y="5007667"/>
                  <a:pt x="8452118" y="4988601"/>
                </a:cubicBezTo>
                <a:cubicBezTo>
                  <a:pt x="8474117" y="4969670"/>
                  <a:pt x="8488183" y="4945338"/>
                  <a:pt x="8494316" y="4915606"/>
                </a:cubicBezTo>
                <a:lnTo>
                  <a:pt x="8422120" y="4890207"/>
                </a:lnTo>
                <a:cubicBezTo>
                  <a:pt x="8415054" y="4930872"/>
                  <a:pt x="8397856" y="4951204"/>
                  <a:pt x="8370524" y="4951204"/>
                </a:cubicBezTo>
                <a:cubicBezTo>
                  <a:pt x="8339325" y="4951204"/>
                  <a:pt x="8323726" y="4925205"/>
                  <a:pt x="8323726" y="4873209"/>
                </a:cubicBezTo>
                <a:cubicBezTo>
                  <a:pt x="8323726" y="4821345"/>
                  <a:pt x="8338792" y="4795413"/>
                  <a:pt x="8368924" y="4795413"/>
                </a:cubicBezTo>
                <a:cubicBezTo>
                  <a:pt x="8379857" y="4795413"/>
                  <a:pt x="8389589" y="4799013"/>
                  <a:pt x="8398122" y="4806213"/>
                </a:cubicBezTo>
                <a:cubicBezTo>
                  <a:pt x="8406655" y="4813546"/>
                  <a:pt x="8412721" y="4823545"/>
                  <a:pt x="8416320" y="4836211"/>
                </a:cubicBezTo>
                <a:lnTo>
                  <a:pt x="8485716" y="4836211"/>
                </a:lnTo>
                <a:lnTo>
                  <a:pt x="8485716" y="4734617"/>
                </a:lnTo>
                <a:lnTo>
                  <a:pt x="8418920" y="4734617"/>
                </a:lnTo>
                <a:lnTo>
                  <a:pt x="8418920" y="4753216"/>
                </a:lnTo>
                <a:cubicBezTo>
                  <a:pt x="8398388" y="4737084"/>
                  <a:pt x="8371790" y="4729017"/>
                  <a:pt x="8339125" y="4729017"/>
                </a:cubicBezTo>
                <a:close/>
                <a:moveTo>
                  <a:pt x="7455933" y="4716818"/>
                </a:moveTo>
                <a:lnTo>
                  <a:pt x="7541463" y="4864809"/>
                </a:lnTo>
                <a:lnTo>
                  <a:pt x="7455933" y="5012800"/>
                </a:lnTo>
                <a:lnTo>
                  <a:pt x="7712117" y="4864809"/>
                </a:lnTo>
                <a:close/>
                <a:moveTo>
                  <a:pt x="8324001" y="4315438"/>
                </a:moveTo>
                <a:lnTo>
                  <a:pt x="8328001" y="4315438"/>
                </a:lnTo>
                <a:cubicBezTo>
                  <a:pt x="8349333" y="4315438"/>
                  <a:pt x="8364132" y="4318705"/>
                  <a:pt x="8372398" y="4325237"/>
                </a:cubicBezTo>
                <a:cubicBezTo>
                  <a:pt x="8380798" y="4331770"/>
                  <a:pt x="8386664" y="4341036"/>
                  <a:pt x="8389996" y="4353036"/>
                </a:cubicBezTo>
                <a:cubicBezTo>
                  <a:pt x="8393197" y="4365035"/>
                  <a:pt x="8394796" y="4377168"/>
                  <a:pt x="8394796" y="4389433"/>
                </a:cubicBezTo>
                <a:cubicBezTo>
                  <a:pt x="8394796" y="4409832"/>
                  <a:pt x="8391064" y="4426765"/>
                  <a:pt x="8383598" y="4440230"/>
                </a:cubicBezTo>
                <a:cubicBezTo>
                  <a:pt x="8375998" y="4453696"/>
                  <a:pt x="8359532" y="4460429"/>
                  <a:pt x="8334201" y="4460429"/>
                </a:cubicBezTo>
                <a:lnTo>
                  <a:pt x="8324001" y="4460429"/>
                </a:lnTo>
                <a:close/>
                <a:moveTo>
                  <a:pt x="6552351" y="4315438"/>
                </a:moveTo>
                <a:lnTo>
                  <a:pt x="6556351" y="4315438"/>
                </a:lnTo>
                <a:cubicBezTo>
                  <a:pt x="6577683" y="4315438"/>
                  <a:pt x="6592482" y="4318705"/>
                  <a:pt x="6600748" y="4325237"/>
                </a:cubicBezTo>
                <a:cubicBezTo>
                  <a:pt x="6609148" y="4331770"/>
                  <a:pt x="6615014" y="4341036"/>
                  <a:pt x="6618347" y="4353036"/>
                </a:cubicBezTo>
                <a:cubicBezTo>
                  <a:pt x="6621547" y="4365035"/>
                  <a:pt x="6623147" y="4377168"/>
                  <a:pt x="6623147" y="4389433"/>
                </a:cubicBezTo>
                <a:cubicBezTo>
                  <a:pt x="6623147" y="4409832"/>
                  <a:pt x="6619414" y="4426765"/>
                  <a:pt x="6611947" y="4440230"/>
                </a:cubicBezTo>
                <a:cubicBezTo>
                  <a:pt x="6604348" y="4453696"/>
                  <a:pt x="6587882" y="4460429"/>
                  <a:pt x="6562550" y="4460429"/>
                </a:cubicBezTo>
                <a:lnTo>
                  <a:pt x="6552351" y="4460429"/>
                </a:lnTo>
                <a:close/>
                <a:moveTo>
                  <a:pt x="7664576" y="4309838"/>
                </a:moveTo>
                <a:lnTo>
                  <a:pt x="7674376" y="4309838"/>
                </a:lnTo>
                <a:cubicBezTo>
                  <a:pt x="7690641" y="4309838"/>
                  <a:pt x="7701841" y="4310305"/>
                  <a:pt x="7707974" y="4311238"/>
                </a:cubicBezTo>
                <a:cubicBezTo>
                  <a:pt x="7714374" y="4312172"/>
                  <a:pt x="7719639" y="4314838"/>
                  <a:pt x="7723773" y="4319238"/>
                </a:cubicBezTo>
                <a:cubicBezTo>
                  <a:pt x="7727906" y="4323504"/>
                  <a:pt x="7729973" y="4329237"/>
                  <a:pt x="7729973" y="4336437"/>
                </a:cubicBezTo>
                <a:cubicBezTo>
                  <a:pt x="7729973" y="4343636"/>
                  <a:pt x="7727906" y="4349303"/>
                  <a:pt x="7723773" y="4353436"/>
                </a:cubicBezTo>
                <a:cubicBezTo>
                  <a:pt x="7719639" y="4357835"/>
                  <a:pt x="7714574" y="4360502"/>
                  <a:pt x="7708573" y="4361435"/>
                </a:cubicBezTo>
                <a:cubicBezTo>
                  <a:pt x="7702974" y="4362368"/>
                  <a:pt x="7692308" y="4362835"/>
                  <a:pt x="7676576" y="4362835"/>
                </a:cubicBezTo>
                <a:lnTo>
                  <a:pt x="7664576" y="4362835"/>
                </a:lnTo>
                <a:close/>
                <a:moveTo>
                  <a:pt x="10065299" y="4308438"/>
                </a:moveTo>
                <a:cubicBezTo>
                  <a:pt x="10077832" y="4308438"/>
                  <a:pt x="10086964" y="4313905"/>
                  <a:pt x="10092697" y="4324837"/>
                </a:cubicBezTo>
                <a:cubicBezTo>
                  <a:pt x="10098564" y="4335904"/>
                  <a:pt x="10101497" y="4356702"/>
                  <a:pt x="10101497" y="4387234"/>
                </a:cubicBezTo>
                <a:cubicBezTo>
                  <a:pt x="10101497" y="4418698"/>
                  <a:pt x="10098497" y="4439764"/>
                  <a:pt x="10092497" y="4450430"/>
                </a:cubicBezTo>
                <a:cubicBezTo>
                  <a:pt x="10086498" y="4460962"/>
                  <a:pt x="10077432" y="4466229"/>
                  <a:pt x="10065299" y="4466229"/>
                </a:cubicBezTo>
                <a:cubicBezTo>
                  <a:pt x="10053033" y="4466229"/>
                  <a:pt x="10044034" y="4460762"/>
                  <a:pt x="10038301" y="4449830"/>
                </a:cubicBezTo>
                <a:cubicBezTo>
                  <a:pt x="10032301" y="4439030"/>
                  <a:pt x="10029301" y="4418165"/>
                  <a:pt x="10029301" y="4387234"/>
                </a:cubicBezTo>
                <a:cubicBezTo>
                  <a:pt x="10029301" y="4355769"/>
                  <a:pt x="10032301" y="4334770"/>
                  <a:pt x="10038301" y="4324237"/>
                </a:cubicBezTo>
                <a:cubicBezTo>
                  <a:pt x="10044300" y="4313705"/>
                  <a:pt x="10053300" y="4308438"/>
                  <a:pt x="10065299" y="4308438"/>
                </a:cubicBezTo>
                <a:close/>
                <a:moveTo>
                  <a:pt x="8788950" y="4308438"/>
                </a:moveTo>
                <a:cubicBezTo>
                  <a:pt x="8801482" y="4308438"/>
                  <a:pt x="8810614" y="4313905"/>
                  <a:pt x="8816348" y="4324837"/>
                </a:cubicBezTo>
                <a:cubicBezTo>
                  <a:pt x="8822214" y="4335904"/>
                  <a:pt x="8825148" y="4356702"/>
                  <a:pt x="8825148" y="4387234"/>
                </a:cubicBezTo>
                <a:cubicBezTo>
                  <a:pt x="8825148" y="4418698"/>
                  <a:pt x="8822148" y="4439764"/>
                  <a:pt x="8816148" y="4450430"/>
                </a:cubicBezTo>
                <a:cubicBezTo>
                  <a:pt x="8810148" y="4460962"/>
                  <a:pt x="8801082" y="4466229"/>
                  <a:pt x="8788950" y="4466229"/>
                </a:cubicBezTo>
                <a:cubicBezTo>
                  <a:pt x="8776684" y="4466229"/>
                  <a:pt x="8767684" y="4460762"/>
                  <a:pt x="8761951" y="4449830"/>
                </a:cubicBezTo>
                <a:cubicBezTo>
                  <a:pt x="8755952" y="4439030"/>
                  <a:pt x="8752952" y="4418165"/>
                  <a:pt x="8752952" y="4387234"/>
                </a:cubicBezTo>
                <a:cubicBezTo>
                  <a:pt x="8752952" y="4355769"/>
                  <a:pt x="8755952" y="4334770"/>
                  <a:pt x="8761951" y="4324237"/>
                </a:cubicBezTo>
                <a:cubicBezTo>
                  <a:pt x="8767951" y="4313705"/>
                  <a:pt x="8776950" y="4308438"/>
                  <a:pt x="8788950" y="4308438"/>
                </a:cubicBezTo>
                <a:close/>
                <a:moveTo>
                  <a:pt x="6006100" y="4257435"/>
                </a:moveTo>
                <a:lnTo>
                  <a:pt x="6216203" y="4379034"/>
                </a:lnTo>
                <a:lnTo>
                  <a:pt x="6076380" y="4379034"/>
                </a:lnTo>
                <a:close/>
                <a:moveTo>
                  <a:pt x="10706409" y="4248842"/>
                </a:moveTo>
                <a:lnTo>
                  <a:pt x="10706409" y="4315438"/>
                </a:lnTo>
                <a:lnTo>
                  <a:pt x="10728407" y="4315438"/>
                </a:lnTo>
                <a:lnTo>
                  <a:pt x="10728407" y="4460429"/>
                </a:lnTo>
                <a:lnTo>
                  <a:pt x="10706809" y="4460429"/>
                </a:lnTo>
                <a:lnTo>
                  <a:pt x="10706809" y="4527025"/>
                </a:lnTo>
                <a:lnTo>
                  <a:pt x="10972192" y="4527025"/>
                </a:lnTo>
                <a:lnTo>
                  <a:pt x="10972192" y="4438030"/>
                </a:lnTo>
                <a:lnTo>
                  <a:pt x="10899197" y="4438030"/>
                </a:lnTo>
                <a:lnTo>
                  <a:pt x="10899197" y="4460429"/>
                </a:lnTo>
                <a:lnTo>
                  <a:pt x="10836001" y="4460429"/>
                </a:lnTo>
                <a:lnTo>
                  <a:pt x="10836001" y="4414832"/>
                </a:lnTo>
                <a:lnTo>
                  <a:pt x="10890997" y="4414832"/>
                </a:lnTo>
                <a:lnTo>
                  <a:pt x="10890997" y="4358235"/>
                </a:lnTo>
                <a:lnTo>
                  <a:pt x="10836001" y="4358235"/>
                </a:lnTo>
                <a:lnTo>
                  <a:pt x="10836001" y="4315438"/>
                </a:lnTo>
                <a:lnTo>
                  <a:pt x="10899197" y="4315438"/>
                </a:lnTo>
                <a:lnTo>
                  <a:pt x="10899197" y="4337837"/>
                </a:lnTo>
                <a:lnTo>
                  <a:pt x="10972192" y="4337837"/>
                </a:lnTo>
                <a:lnTo>
                  <a:pt x="10972192" y="4248842"/>
                </a:lnTo>
                <a:close/>
                <a:moveTo>
                  <a:pt x="10257734" y="4248842"/>
                </a:moveTo>
                <a:lnTo>
                  <a:pt x="10257734" y="4315438"/>
                </a:lnTo>
                <a:lnTo>
                  <a:pt x="10279732" y="4315438"/>
                </a:lnTo>
                <a:lnTo>
                  <a:pt x="10279732" y="4460429"/>
                </a:lnTo>
                <a:lnTo>
                  <a:pt x="10258334" y="4460429"/>
                </a:lnTo>
                <a:lnTo>
                  <a:pt x="10258334" y="4527025"/>
                </a:lnTo>
                <a:lnTo>
                  <a:pt x="10366127" y="4527025"/>
                </a:lnTo>
                <a:lnTo>
                  <a:pt x="10366127" y="4460429"/>
                </a:lnTo>
                <a:lnTo>
                  <a:pt x="10344128" y="4460429"/>
                </a:lnTo>
                <a:lnTo>
                  <a:pt x="10344128" y="4307038"/>
                </a:lnTo>
                <a:lnTo>
                  <a:pt x="10427323" y="4527025"/>
                </a:lnTo>
                <a:lnTo>
                  <a:pt x="10468921" y="4527025"/>
                </a:lnTo>
                <a:lnTo>
                  <a:pt x="10552916" y="4305039"/>
                </a:lnTo>
                <a:lnTo>
                  <a:pt x="10552916" y="4460429"/>
                </a:lnTo>
                <a:lnTo>
                  <a:pt x="10530717" y="4460429"/>
                </a:lnTo>
                <a:lnTo>
                  <a:pt x="10530717" y="4527025"/>
                </a:lnTo>
                <a:lnTo>
                  <a:pt x="10675908" y="4527025"/>
                </a:lnTo>
                <a:lnTo>
                  <a:pt x="10675908" y="4460429"/>
                </a:lnTo>
                <a:lnTo>
                  <a:pt x="10653510" y="4460429"/>
                </a:lnTo>
                <a:lnTo>
                  <a:pt x="10653510" y="4315438"/>
                </a:lnTo>
                <a:lnTo>
                  <a:pt x="10675308" y="4315438"/>
                </a:lnTo>
                <a:lnTo>
                  <a:pt x="10675308" y="4248842"/>
                </a:lnTo>
                <a:lnTo>
                  <a:pt x="10508518" y="4248842"/>
                </a:lnTo>
                <a:lnTo>
                  <a:pt x="10466521" y="4356235"/>
                </a:lnTo>
                <a:lnTo>
                  <a:pt x="10425523" y="4248842"/>
                </a:lnTo>
                <a:close/>
                <a:moveTo>
                  <a:pt x="9275059" y="4248842"/>
                </a:moveTo>
                <a:lnTo>
                  <a:pt x="9275059" y="4366035"/>
                </a:lnTo>
                <a:lnTo>
                  <a:pt x="9327256" y="4366035"/>
                </a:lnTo>
                <a:lnTo>
                  <a:pt x="9327256" y="4315438"/>
                </a:lnTo>
                <a:lnTo>
                  <a:pt x="9359254" y="4315438"/>
                </a:lnTo>
                <a:lnTo>
                  <a:pt x="9359254" y="4460429"/>
                </a:lnTo>
                <a:lnTo>
                  <a:pt x="9335255" y="4460429"/>
                </a:lnTo>
                <a:lnTo>
                  <a:pt x="9335255" y="4527025"/>
                </a:lnTo>
                <a:lnTo>
                  <a:pt x="9491446" y="4527025"/>
                </a:lnTo>
                <a:lnTo>
                  <a:pt x="9491446" y="4460429"/>
                </a:lnTo>
                <a:lnTo>
                  <a:pt x="9466847" y="4460429"/>
                </a:lnTo>
                <a:lnTo>
                  <a:pt x="9466847" y="4315438"/>
                </a:lnTo>
                <a:lnTo>
                  <a:pt x="9498645" y="4315438"/>
                </a:lnTo>
                <a:lnTo>
                  <a:pt x="9498645" y="4366035"/>
                </a:lnTo>
                <a:lnTo>
                  <a:pt x="9550842" y="4366035"/>
                </a:lnTo>
                <a:lnTo>
                  <a:pt x="9550842" y="4248842"/>
                </a:lnTo>
                <a:close/>
                <a:moveTo>
                  <a:pt x="8976184" y="4248842"/>
                </a:moveTo>
                <a:lnTo>
                  <a:pt x="8976184" y="4315438"/>
                </a:lnTo>
                <a:lnTo>
                  <a:pt x="8997583" y="4315438"/>
                </a:lnTo>
                <a:lnTo>
                  <a:pt x="8997583" y="4404632"/>
                </a:lnTo>
                <a:cubicBezTo>
                  <a:pt x="8997583" y="4432498"/>
                  <a:pt x="8999849" y="4453163"/>
                  <a:pt x="9004382" y="4466629"/>
                </a:cubicBezTo>
                <a:cubicBezTo>
                  <a:pt x="9008782" y="4480495"/>
                  <a:pt x="9015648" y="4492294"/>
                  <a:pt x="9024981" y="4502027"/>
                </a:cubicBezTo>
                <a:cubicBezTo>
                  <a:pt x="9034314" y="4511893"/>
                  <a:pt x="9046980" y="4519225"/>
                  <a:pt x="9062979" y="4524025"/>
                </a:cubicBezTo>
                <a:cubicBezTo>
                  <a:pt x="9078711" y="4528958"/>
                  <a:pt x="9096777" y="4531425"/>
                  <a:pt x="9117175" y="4531425"/>
                </a:cubicBezTo>
                <a:cubicBezTo>
                  <a:pt x="9142507" y="4531425"/>
                  <a:pt x="9163839" y="4526825"/>
                  <a:pt x="9181172" y="4517626"/>
                </a:cubicBezTo>
                <a:cubicBezTo>
                  <a:pt x="9198504" y="4508426"/>
                  <a:pt x="9210903" y="4495694"/>
                  <a:pt x="9218369" y="4479428"/>
                </a:cubicBezTo>
                <a:cubicBezTo>
                  <a:pt x="9225836" y="4463029"/>
                  <a:pt x="9229569" y="4441964"/>
                  <a:pt x="9229569" y="4416232"/>
                </a:cubicBezTo>
                <a:lnTo>
                  <a:pt x="9229569" y="4315438"/>
                </a:lnTo>
                <a:lnTo>
                  <a:pt x="9251567" y="4315438"/>
                </a:lnTo>
                <a:lnTo>
                  <a:pt x="9251567" y="4248842"/>
                </a:lnTo>
                <a:lnTo>
                  <a:pt x="9146974" y="4248842"/>
                </a:lnTo>
                <a:lnTo>
                  <a:pt x="9146974" y="4315438"/>
                </a:lnTo>
                <a:lnTo>
                  <a:pt x="9160973" y="4315438"/>
                </a:lnTo>
                <a:lnTo>
                  <a:pt x="9160973" y="4415832"/>
                </a:lnTo>
                <a:cubicBezTo>
                  <a:pt x="9160973" y="4436497"/>
                  <a:pt x="9158906" y="4450163"/>
                  <a:pt x="9154773" y="4456829"/>
                </a:cubicBezTo>
                <a:cubicBezTo>
                  <a:pt x="9150640" y="4463629"/>
                  <a:pt x="9143974" y="4467029"/>
                  <a:pt x="9134774" y="4467029"/>
                </a:cubicBezTo>
                <a:cubicBezTo>
                  <a:pt x="9123708" y="4467029"/>
                  <a:pt x="9116042" y="4463029"/>
                  <a:pt x="9111776" y="4455029"/>
                </a:cubicBezTo>
                <a:cubicBezTo>
                  <a:pt x="9107509" y="4446897"/>
                  <a:pt x="9105376" y="4431631"/>
                  <a:pt x="9105376" y="4409232"/>
                </a:cubicBezTo>
                <a:lnTo>
                  <a:pt x="9105376" y="4315438"/>
                </a:lnTo>
                <a:lnTo>
                  <a:pt x="9118575" y="4315438"/>
                </a:lnTo>
                <a:lnTo>
                  <a:pt x="9118575" y="4248842"/>
                </a:lnTo>
                <a:close/>
                <a:moveTo>
                  <a:pt x="8194609" y="4248842"/>
                </a:moveTo>
                <a:lnTo>
                  <a:pt x="8194609" y="4315438"/>
                </a:lnTo>
                <a:lnTo>
                  <a:pt x="8216407" y="4315438"/>
                </a:lnTo>
                <a:lnTo>
                  <a:pt x="8216407" y="4460429"/>
                </a:lnTo>
                <a:lnTo>
                  <a:pt x="8194609" y="4460429"/>
                </a:lnTo>
                <a:lnTo>
                  <a:pt x="8194609" y="4527025"/>
                </a:lnTo>
                <a:lnTo>
                  <a:pt x="8324001" y="4527025"/>
                </a:lnTo>
                <a:cubicBezTo>
                  <a:pt x="8361732" y="4527025"/>
                  <a:pt x="8389597" y="4525425"/>
                  <a:pt x="8407596" y="4522225"/>
                </a:cubicBezTo>
                <a:cubicBezTo>
                  <a:pt x="8425728" y="4519025"/>
                  <a:pt x="8442394" y="4512159"/>
                  <a:pt x="8457593" y="4501627"/>
                </a:cubicBezTo>
                <a:cubicBezTo>
                  <a:pt x="8473192" y="4491094"/>
                  <a:pt x="8486058" y="4475962"/>
                  <a:pt x="8496190" y="4456229"/>
                </a:cubicBezTo>
                <a:cubicBezTo>
                  <a:pt x="8506456" y="4436364"/>
                  <a:pt x="8511589" y="4414365"/>
                  <a:pt x="8511589" y="4390233"/>
                </a:cubicBezTo>
                <a:cubicBezTo>
                  <a:pt x="8511589" y="4378234"/>
                  <a:pt x="8510323" y="4366768"/>
                  <a:pt x="8507790" y="4355835"/>
                </a:cubicBezTo>
                <a:cubicBezTo>
                  <a:pt x="8505256" y="4344903"/>
                  <a:pt x="8501590" y="4334637"/>
                  <a:pt x="8496790" y="4325037"/>
                </a:cubicBezTo>
                <a:cubicBezTo>
                  <a:pt x="8487058" y="4305039"/>
                  <a:pt x="8473725" y="4289173"/>
                  <a:pt x="8456792" y="4277440"/>
                </a:cubicBezTo>
                <a:cubicBezTo>
                  <a:pt x="8439727" y="4265841"/>
                  <a:pt x="8421528" y="4258175"/>
                  <a:pt x="8402196" y="4254442"/>
                </a:cubicBezTo>
                <a:cubicBezTo>
                  <a:pt x="8382998" y="4250709"/>
                  <a:pt x="8358199" y="4248842"/>
                  <a:pt x="8327801" y="4248842"/>
                </a:cubicBezTo>
                <a:close/>
                <a:moveTo>
                  <a:pt x="7887009" y="4248842"/>
                </a:moveTo>
                <a:lnTo>
                  <a:pt x="7887009" y="4315438"/>
                </a:lnTo>
                <a:lnTo>
                  <a:pt x="7909008" y="4315438"/>
                </a:lnTo>
                <a:lnTo>
                  <a:pt x="7909008" y="4460429"/>
                </a:lnTo>
                <a:lnTo>
                  <a:pt x="7887409" y="4460429"/>
                </a:lnTo>
                <a:lnTo>
                  <a:pt x="7887409" y="4527025"/>
                </a:lnTo>
                <a:lnTo>
                  <a:pt x="8152793" y="4527025"/>
                </a:lnTo>
                <a:lnTo>
                  <a:pt x="8152793" y="4438030"/>
                </a:lnTo>
                <a:lnTo>
                  <a:pt x="8079797" y="4438030"/>
                </a:lnTo>
                <a:lnTo>
                  <a:pt x="8079797" y="4460429"/>
                </a:lnTo>
                <a:lnTo>
                  <a:pt x="8016601" y="4460429"/>
                </a:lnTo>
                <a:lnTo>
                  <a:pt x="8016601" y="4414832"/>
                </a:lnTo>
                <a:lnTo>
                  <a:pt x="8071598" y="4414832"/>
                </a:lnTo>
                <a:lnTo>
                  <a:pt x="8071598" y="4358235"/>
                </a:lnTo>
                <a:lnTo>
                  <a:pt x="8016601" y="4358235"/>
                </a:lnTo>
                <a:lnTo>
                  <a:pt x="8016601" y="4315438"/>
                </a:lnTo>
                <a:lnTo>
                  <a:pt x="8079797" y="4315438"/>
                </a:lnTo>
                <a:lnTo>
                  <a:pt x="8079797" y="4337837"/>
                </a:lnTo>
                <a:lnTo>
                  <a:pt x="8152793" y="4337837"/>
                </a:lnTo>
                <a:lnTo>
                  <a:pt x="8152793" y="4248842"/>
                </a:lnTo>
                <a:close/>
                <a:moveTo>
                  <a:pt x="7534385" y="4248842"/>
                </a:moveTo>
                <a:lnTo>
                  <a:pt x="7534385" y="4315438"/>
                </a:lnTo>
                <a:lnTo>
                  <a:pt x="7556983" y="4315438"/>
                </a:lnTo>
                <a:lnTo>
                  <a:pt x="7556983" y="4460429"/>
                </a:lnTo>
                <a:lnTo>
                  <a:pt x="7534385" y="4460429"/>
                </a:lnTo>
                <a:lnTo>
                  <a:pt x="7534385" y="4527025"/>
                </a:lnTo>
                <a:lnTo>
                  <a:pt x="7685575" y="4527025"/>
                </a:lnTo>
                <a:lnTo>
                  <a:pt x="7685575" y="4460429"/>
                </a:lnTo>
                <a:lnTo>
                  <a:pt x="7664576" y="4460429"/>
                </a:lnTo>
                <a:lnTo>
                  <a:pt x="7664576" y="4413432"/>
                </a:lnTo>
                <a:lnTo>
                  <a:pt x="7698774" y="4413432"/>
                </a:lnTo>
                <a:lnTo>
                  <a:pt x="7759371" y="4527025"/>
                </a:lnTo>
                <a:lnTo>
                  <a:pt x="7859564" y="4527025"/>
                </a:lnTo>
                <a:lnTo>
                  <a:pt x="7859564" y="4460429"/>
                </a:lnTo>
                <a:lnTo>
                  <a:pt x="7839566" y="4460429"/>
                </a:lnTo>
                <a:lnTo>
                  <a:pt x="7801168" y="4396833"/>
                </a:lnTo>
                <a:cubicBezTo>
                  <a:pt x="7813301" y="4391367"/>
                  <a:pt x="7823100" y="4382834"/>
                  <a:pt x="7830566" y="4371235"/>
                </a:cubicBezTo>
                <a:cubicBezTo>
                  <a:pt x="7838032" y="4359502"/>
                  <a:pt x="7841766" y="4346436"/>
                  <a:pt x="7841766" y="4332037"/>
                </a:cubicBezTo>
                <a:cubicBezTo>
                  <a:pt x="7841766" y="4312838"/>
                  <a:pt x="7835632" y="4296173"/>
                  <a:pt x="7823367" y="4282040"/>
                </a:cubicBezTo>
                <a:cubicBezTo>
                  <a:pt x="7811234" y="4268174"/>
                  <a:pt x="7795435" y="4259175"/>
                  <a:pt x="7775969" y="4255042"/>
                </a:cubicBezTo>
                <a:cubicBezTo>
                  <a:pt x="7769036" y="4253575"/>
                  <a:pt x="7761437" y="4252409"/>
                  <a:pt x="7753171" y="4251542"/>
                </a:cubicBezTo>
                <a:cubicBezTo>
                  <a:pt x="7744905" y="4250675"/>
                  <a:pt x="7734972" y="4250009"/>
                  <a:pt x="7723373" y="4249542"/>
                </a:cubicBezTo>
                <a:cubicBezTo>
                  <a:pt x="7711774" y="4249075"/>
                  <a:pt x="7699174" y="4248842"/>
                  <a:pt x="7685575" y="4248842"/>
                </a:cubicBezTo>
                <a:close/>
                <a:moveTo>
                  <a:pt x="7340284" y="4248842"/>
                </a:moveTo>
                <a:lnTo>
                  <a:pt x="7340284" y="4315438"/>
                </a:lnTo>
                <a:lnTo>
                  <a:pt x="7365883" y="4315438"/>
                </a:lnTo>
                <a:lnTo>
                  <a:pt x="7365883" y="4460429"/>
                </a:lnTo>
                <a:lnTo>
                  <a:pt x="7340284" y="4460429"/>
                </a:lnTo>
                <a:lnTo>
                  <a:pt x="7340284" y="4527025"/>
                </a:lnTo>
                <a:lnTo>
                  <a:pt x="7498874" y="4527025"/>
                </a:lnTo>
                <a:lnTo>
                  <a:pt x="7498874" y="4460429"/>
                </a:lnTo>
                <a:lnTo>
                  <a:pt x="7473476" y="4460429"/>
                </a:lnTo>
                <a:lnTo>
                  <a:pt x="7473476" y="4315438"/>
                </a:lnTo>
                <a:lnTo>
                  <a:pt x="7498874" y="4315438"/>
                </a:lnTo>
                <a:lnTo>
                  <a:pt x="7498874" y="4248842"/>
                </a:lnTo>
                <a:close/>
                <a:moveTo>
                  <a:pt x="6782109" y="4248842"/>
                </a:moveTo>
                <a:lnTo>
                  <a:pt x="6782109" y="4315438"/>
                </a:lnTo>
                <a:lnTo>
                  <a:pt x="6804108" y="4315438"/>
                </a:lnTo>
                <a:lnTo>
                  <a:pt x="6804108" y="4460429"/>
                </a:lnTo>
                <a:lnTo>
                  <a:pt x="6782509" y="4460429"/>
                </a:lnTo>
                <a:lnTo>
                  <a:pt x="6782509" y="4527025"/>
                </a:lnTo>
                <a:lnTo>
                  <a:pt x="7047893" y="4527025"/>
                </a:lnTo>
                <a:lnTo>
                  <a:pt x="7047893" y="4438030"/>
                </a:lnTo>
                <a:lnTo>
                  <a:pt x="6974897" y="4438030"/>
                </a:lnTo>
                <a:lnTo>
                  <a:pt x="6974897" y="4460429"/>
                </a:lnTo>
                <a:lnTo>
                  <a:pt x="6911701" y="4460429"/>
                </a:lnTo>
                <a:lnTo>
                  <a:pt x="6911701" y="4414832"/>
                </a:lnTo>
                <a:lnTo>
                  <a:pt x="6966698" y="4414832"/>
                </a:lnTo>
                <a:lnTo>
                  <a:pt x="6966698" y="4358235"/>
                </a:lnTo>
                <a:lnTo>
                  <a:pt x="6911701" y="4358235"/>
                </a:lnTo>
                <a:lnTo>
                  <a:pt x="6911701" y="4315438"/>
                </a:lnTo>
                <a:lnTo>
                  <a:pt x="6974897" y="4315438"/>
                </a:lnTo>
                <a:lnTo>
                  <a:pt x="6974897" y="4337837"/>
                </a:lnTo>
                <a:lnTo>
                  <a:pt x="7047893" y="4337837"/>
                </a:lnTo>
                <a:lnTo>
                  <a:pt x="7047893" y="4248842"/>
                </a:lnTo>
                <a:close/>
                <a:moveTo>
                  <a:pt x="6422959" y="4248842"/>
                </a:moveTo>
                <a:lnTo>
                  <a:pt x="6422959" y="4315438"/>
                </a:lnTo>
                <a:lnTo>
                  <a:pt x="6444758" y="4315438"/>
                </a:lnTo>
                <a:lnTo>
                  <a:pt x="6444758" y="4460429"/>
                </a:lnTo>
                <a:lnTo>
                  <a:pt x="6422959" y="4460429"/>
                </a:lnTo>
                <a:lnTo>
                  <a:pt x="6422959" y="4527025"/>
                </a:lnTo>
                <a:lnTo>
                  <a:pt x="6552351" y="4527025"/>
                </a:lnTo>
                <a:cubicBezTo>
                  <a:pt x="6590082" y="4527025"/>
                  <a:pt x="6617947" y="4525425"/>
                  <a:pt x="6635946" y="4522225"/>
                </a:cubicBezTo>
                <a:cubicBezTo>
                  <a:pt x="6654078" y="4519025"/>
                  <a:pt x="6670744" y="4512159"/>
                  <a:pt x="6685943" y="4501627"/>
                </a:cubicBezTo>
                <a:cubicBezTo>
                  <a:pt x="6701542" y="4491094"/>
                  <a:pt x="6714408" y="4475962"/>
                  <a:pt x="6724541" y="4456229"/>
                </a:cubicBezTo>
                <a:cubicBezTo>
                  <a:pt x="6734807" y="4436364"/>
                  <a:pt x="6739940" y="4414365"/>
                  <a:pt x="6739940" y="4390233"/>
                </a:cubicBezTo>
                <a:cubicBezTo>
                  <a:pt x="6739940" y="4378234"/>
                  <a:pt x="6738673" y="4366768"/>
                  <a:pt x="6736140" y="4355835"/>
                </a:cubicBezTo>
                <a:cubicBezTo>
                  <a:pt x="6733607" y="4344903"/>
                  <a:pt x="6729940" y="4334637"/>
                  <a:pt x="6725140" y="4325037"/>
                </a:cubicBezTo>
                <a:cubicBezTo>
                  <a:pt x="6715408" y="4305039"/>
                  <a:pt x="6702075" y="4289173"/>
                  <a:pt x="6685143" y="4277440"/>
                </a:cubicBezTo>
                <a:cubicBezTo>
                  <a:pt x="6668077" y="4265841"/>
                  <a:pt x="6649879" y="4258175"/>
                  <a:pt x="6630546" y="4254442"/>
                </a:cubicBezTo>
                <a:cubicBezTo>
                  <a:pt x="6611348" y="4250709"/>
                  <a:pt x="6586549" y="4248842"/>
                  <a:pt x="6556151" y="4248842"/>
                </a:cubicBezTo>
                <a:close/>
                <a:moveTo>
                  <a:pt x="11096203" y="4245242"/>
                </a:moveTo>
                <a:cubicBezTo>
                  <a:pt x="11071805" y="4245242"/>
                  <a:pt x="11051272" y="4252509"/>
                  <a:pt x="11034607" y="4267041"/>
                </a:cubicBezTo>
                <a:cubicBezTo>
                  <a:pt x="11017808" y="4281573"/>
                  <a:pt x="11009409" y="4301772"/>
                  <a:pt x="11009409" y="4327637"/>
                </a:cubicBezTo>
                <a:cubicBezTo>
                  <a:pt x="11009409" y="4342036"/>
                  <a:pt x="11012942" y="4355169"/>
                  <a:pt x="11020008" y="4367035"/>
                </a:cubicBezTo>
                <a:cubicBezTo>
                  <a:pt x="11027074" y="4379034"/>
                  <a:pt x="11035607" y="4388433"/>
                  <a:pt x="11045607" y="4395233"/>
                </a:cubicBezTo>
                <a:cubicBezTo>
                  <a:pt x="11056272" y="4402699"/>
                  <a:pt x="11072939" y="4411565"/>
                  <a:pt x="11095604" y="4421831"/>
                </a:cubicBezTo>
                <a:cubicBezTo>
                  <a:pt x="11113602" y="4429831"/>
                  <a:pt x="11125402" y="4436097"/>
                  <a:pt x="11131001" y="4440630"/>
                </a:cubicBezTo>
                <a:cubicBezTo>
                  <a:pt x="11136201" y="4444763"/>
                  <a:pt x="11138801" y="4449963"/>
                  <a:pt x="11138801" y="4456229"/>
                </a:cubicBezTo>
                <a:cubicBezTo>
                  <a:pt x="11138801" y="4468229"/>
                  <a:pt x="11131335" y="4474228"/>
                  <a:pt x="11116402" y="4474228"/>
                </a:cubicBezTo>
                <a:cubicBezTo>
                  <a:pt x="11095737" y="4474228"/>
                  <a:pt x="11081671" y="4462096"/>
                  <a:pt x="11074205" y="4437830"/>
                </a:cubicBezTo>
                <a:lnTo>
                  <a:pt x="11011609" y="4437830"/>
                </a:lnTo>
                <a:lnTo>
                  <a:pt x="11011609" y="4527025"/>
                </a:lnTo>
                <a:lnTo>
                  <a:pt x="11074205" y="4527025"/>
                </a:lnTo>
                <a:lnTo>
                  <a:pt x="11074205" y="4508826"/>
                </a:lnTo>
                <a:cubicBezTo>
                  <a:pt x="11094070" y="4523359"/>
                  <a:pt x="11116269" y="4530625"/>
                  <a:pt x="11140801" y="4530625"/>
                </a:cubicBezTo>
                <a:cubicBezTo>
                  <a:pt x="11167199" y="4530625"/>
                  <a:pt x="11189064" y="4522425"/>
                  <a:pt x="11206397" y="4506026"/>
                </a:cubicBezTo>
                <a:cubicBezTo>
                  <a:pt x="11223729" y="4489894"/>
                  <a:pt x="11232395" y="4470162"/>
                  <a:pt x="11232395" y="4446830"/>
                </a:cubicBezTo>
                <a:cubicBezTo>
                  <a:pt x="11232395" y="4431631"/>
                  <a:pt x="11228729" y="4417499"/>
                  <a:pt x="11221396" y="4404432"/>
                </a:cubicBezTo>
                <a:cubicBezTo>
                  <a:pt x="11218196" y="4398566"/>
                  <a:pt x="11214163" y="4392867"/>
                  <a:pt x="11209297" y="4387334"/>
                </a:cubicBezTo>
                <a:cubicBezTo>
                  <a:pt x="11204431" y="4381801"/>
                  <a:pt x="11199663" y="4377501"/>
                  <a:pt x="11194997" y="4374434"/>
                </a:cubicBezTo>
                <a:cubicBezTo>
                  <a:pt x="11185798" y="4368168"/>
                  <a:pt x="11167533" y="4358235"/>
                  <a:pt x="11140201" y="4344636"/>
                </a:cubicBezTo>
                <a:cubicBezTo>
                  <a:pt x="11119802" y="4334637"/>
                  <a:pt x="11107736" y="4328171"/>
                  <a:pt x="11104003" y="4325237"/>
                </a:cubicBezTo>
                <a:cubicBezTo>
                  <a:pt x="11100137" y="4322437"/>
                  <a:pt x="11098203" y="4318238"/>
                  <a:pt x="11098203" y="4312638"/>
                </a:cubicBezTo>
                <a:cubicBezTo>
                  <a:pt x="11098203" y="4301039"/>
                  <a:pt x="11105003" y="4295239"/>
                  <a:pt x="11118602" y="4295239"/>
                </a:cubicBezTo>
                <a:cubicBezTo>
                  <a:pt x="11137935" y="4295239"/>
                  <a:pt x="11151400" y="4306172"/>
                  <a:pt x="11159000" y="4328037"/>
                </a:cubicBezTo>
                <a:lnTo>
                  <a:pt x="11221196" y="4328037"/>
                </a:lnTo>
                <a:lnTo>
                  <a:pt x="11221196" y="4248842"/>
                </a:lnTo>
                <a:lnTo>
                  <a:pt x="11158200" y="4248842"/>
                </a:lnTo>
                <a:lnTo>
                  <a:pt x="11158200" y="4266041"/>
                </a:lnTo>
                <a:cubicBezTo>
                  <a:pt x="11141267" y="4252175"/>
                  <a:pt x="11120602" y="4245242"/>
                  <a:pt x="11096203" y="4245242"/>
                </a:cubicBezTo>
                <a:close/>
                <a:moveTo>
                  <a:pt x="7171904" y="4245242"/>
                </a:moveTo>
                <a:cubicBezTo>
                  <a:pt x="7147506" y="4245242"/>
                  <a:pt x="7126973" y="4252509"/>
                  <a:pt x="7110308" y="4267041"/>
                </a:cubicBezTo>
                <a:cubicBezTo>
                  <a:pt x="7093509" y="4281573"/>
                  <a:pt x="7085110" y="4301772"/>
                  <a:pt x="7085110" y="4327637"/>
                </a:cubicBezTo>
                <a:cubicBezTo>
                  <a:pt x="7085110" y="4342036"/>
                  <a:pt x="7088643" y="4355169"/>
                  <a:pt x="7095709" y="4367035"/>
                </a:cubicBezTo>
                <a:cubicBezTo>
                  <a:pt x="7102775" y="4379034"/>
                  <a:pt x="7111308" y="4388433"/>
                  <a:pt x="7121307" y="4395233"/>
                </a:cubicBezTo>
                <a:cubicBezTo>
                  <a:pt x="7131973" y="4402699"/>
                  <a:pt x="7148639" y="4411565"/>
                  <a:pt x="7171304" y="4421831"/>
                </a:cubicBezTo>
                <a:cubicBezTo>
                  <a:pt x="7189303" y="4429831"/>
                  <a:pt x="7201103" y="4436097"/>
                  <a:pt x="7206702" y="4440630"/>
                </a:cubicBezTo>
                <a:cubicBezTo>
                  <a:pt x="7211902" y="4444763"/>
                  <a:pt x="7214502" y="4449963"/>
                  <a:pt x="7214502" y="4456229"/>
                </a:cubicBezTo>
                <a:cubicBezTo>
                  <a:pt x="7214502" y="4468229"/>
                  <a:pt x="7207035" y="4474228"/>
                  <a:pt x="7192103" y="4474228"/>
                </a:cubicBezTo>
                <a:cubicBezTo>
                  <a:pt x="7171437" y="4474228"/>
                  <a:pt x="7157371" y="4462096"/>
                  <a:pt x="7149906" y="4437830"/>
                </a:cubicBezTo>
                <a:lnTo>
                  <a:pt x="7087309" y="4437830"/>
                </a:lnTo>
                <a:lnTo>
                  <a:pt x="7087309" y="4527025"/>
                </a:lnTo>
                <a:lnTo>
                  <a:pt x="7149906" y="4527025"/>
                </a:lnTo>
                <a:lnTo>
                  <a:pt x="7149906" y="4508826"/>
                </a:lnTo>
                <a:cubicBezTo>
                  <a:pt x="7169771" y="4523359"/>
                  <a:pt x="7191969" y="4530625"/>
                  <a:pt x="7216502" y="4530625"/>
                </a:cubicBezTo>
                <a:cubicBezTo>
                  <a:pt x="7242900" y="4530625"/>
                  <a:pt x="7264765" y="4522425"/>
                  <a:pt x="7282098" y="4506026"/>
                </a:cubicBezTo>
                <a:cubicBezTo>
                  <a:pt x="7299430" y="4489894"/>
                  <a:pt x="7308096" y="4470162"/>
                  <a:pt x="7308096" y="4446830"/>
                </a:cubicBezTo>
                <a:cubicBezTo>
                  <a:pt x="7308096" y="4431631"/>
                  <a:pt x="7304429" y="4417499"/>
                  <a:pt x="7297097" y="4404432"/>
                </a:cubicBezTo>
                <a:cubicBezTo>
                  <a:pt x="7293897" y="4398566"/>
                  <a:pt x="7289863" y="4392867"/>
                  <a:pt x="7284997" y="4387334"/>
                </a:cubicBezTo>
                <a:cubicBezTo>
                  <a:pt x="7280131" y="4381801"/>
                  <a:pt x="7275364" y="4377501"/>
                  <a:pt x="7270698" y="4374434"/>
                </a:cubicBezTo>
                <a:cubicBezTo>
                  <a:pt x="7261499" y="4368168"/>
                  <a:pt x="7243233" y="4358235"/>
                  <a:pt x="7215902" y="4344636"/>
                </a:cubicBezTo>
                <a:cubicBezTo>
                  <a:pt x="7195503" y="4334637"/>
                  <a:pt x="7183437" y="4328171"/>
                  <a:pt x="7179704" y="4325237"/>
                </a:cubicBezTo>
                <a:cubicBezTo>
                  <a:pt x="7175837" y="4322437"/>
                  <a:pt x="7173904" y="4318238"/>
                  <a:pt x="7173904" y="4312638"/>
                </a:cubicBezTo>
                <a:cubicBezTo>
                  <a:pt x="7173904" y="4301039"/>
                  <a:pt x="7180704" y="4295239"/>
                  <a:pt x="7194303" y="4295239"/>
                </a:cubicBezTo>
                <a:cubicBezTo>
                  <a:pt x="7213635" y="4295239"/>
                  <a:pt x="7227101" y="4306172"/>
                  <a:pt x="7234700" y="4328037"/>
                </a:cubicBezTo>
                <a:lnTo>
                  <a:pt x="7296897" y="4328037"/>
                </a:lnTo>
                <a:lnTo>
                  <a:pt x="7296897" y="4248842"/>
                </a:lnTo>
                <a:lnTo>
                  <a:pt x="7233901" y="4248842"/>
                </a:lnTo>
                <a:lnTo>
                  <a:pt x="7233901" y="4266041"/>
                </a:lnTo>
                <a:cubicBezTo>
                  <a:pt x="7216968" y="4252175"/>
                  <a:pt x="7196303" y="4245242"/>
                  <a:pt x="7171904" y="4245242"/>
                </a:cubicBezTo>
                <a:close/>
                <a:moveTo>
                  <a:pt x="10065299" y="4243242"/>
                </a:moveTo>
                <a:cubicBezTo>
                  <a:pt x="10053833" y="4243242"/>
                  <a:pt x="10042900" y="4244076"/>
                  <a:pt x="10032501" y="4245742"/>
                </a:cubicBezTo>
                <a:cubicBezTo>
                  <a:pt x="10022102" y="4247409"/>
                  <a:pt x="10012469" y="4249775"/>
                  <a:pt x="10003603" y="4252842"/>
                </a:cubicBezTo>
                <a:cubicBezTo>
                  <a:pt x="9994737" y="4255908"/>
                  <a:pt x="9986104" y="4260041"/>
                  <a:pt x="9977704" y="4265241"/>
                </a:cubicBezTo>
                <a:cubicBezTo>
                  <a:pt x="9954106" y="4280040"/>
                  <a:pt x="9936707" y="4298239"/>
                  <a:pt x="9925507" y="4319838"/>
                </a:cubicBezTo>
                <a:cubicBezTo>
                  <a:pt x="9914175" y="4341570"/>
                  <a:pt x="9908509" y="4364035"/>
                  <a:pt x="9908509" y="4387234"/>
                </a:cubicBezTo>
                <a:cubicBezTo>
                  <a:pt x="9908509" y="4429631"/>
                  <a:pt x="9923041" y="4464229"/>
                  <a:pt x="9952106" y="4491027"/>
                </a:cubicBezTo>
                <a:cubicBezTo>
                  <a:pt x="9981038" y="4517959"/>
                  <a:pt x="10018769" y="4531425"/>
                  <a:pt x="10065299" y="4531425"/>
                </a:cubicBezTo>
                <a:cubicBezTo>
                  <a:pt x="10113430" y="4531425"/>
                  <a:pt x="10151627" y="4517092"/>
                  <a:pt x="10179892" y="4488427"/>
                </a:cubicBezTo>
                <a:cubicBezTo>
                  <a:pt x="10208157" y="4459763"/>
                  <a:pt x="10222289" y="4426031"/>
                  <a:pt x="10222289" y="4387234"/>
                </a:cubicBezTo>
                <a:cubicBezTo>
                  <a:pt x="10222289" y="4368435"/>
                  <a:pt x="10218823" y="4350636"/>
                  <a:pt x="10211890" y="4333837"/>
                </a:cubicBezTo>
                <a:cubicBezTo>
                  <a:pt x="10204957" y="4317038"/>
                  <a:pt x="10194691" y="4301439"/>
                  <a:pt x="10181092" y="4287040"/>
                </a:cubicBezTo>
                <a:cubicBezTo>
                  <a:pt x="10153760" y="4257841"/>
                  <a:pt x="10115163" y="4243242"/>
                  <a:pt x="10065299" y="4243242"/>
                </a:cubicBezTo>
                <a:close/>
                <a:moveTo>
                  <a:pt x="9720250" y="4243242"/>
                </a:moveTo>
                <a:cubicBezTo>
                  <a:pt x="9679986" y="4243242"/>
                  <a:pt x="9647255" y="4257308"/>
                  <a:pt x="9622056" y="4285440"/>
                </a:cubicBezTo>
                <a:cubicBezTo>
                  <a:pt x="9596858" y="4313571"/>
                  <a:pt x="9584259" y="4347769"/>
                  <a:pt x="9584259" y="4388033"/>
                </a:cubicBezTo>
                <a:cubicBezTo>
                  <a:pt x="9584259" y="4428031"/>
                  <a:pt x="9597125" y="4461896"/>
                  <a:pt x="9622856" y="4489627"/>
                </a:cubicBezTo>
                <a:cubicBezTo>
                  <a:pt x="9648455" y="4517492"/>
                  <a:pt x="9687919" y="4531425"/>
                  <a:pt x="9741249" y="4531425"/>
                </a:cubicBezTo>
                <a:cubicBezTo>
                  <a:pt x="9780313" y="4531425"/>
                  <a:pt x="9810978" y="4521892"/>
                  <a:pt x="9833243" y="4502826"/>
                </a:cubicBezTo>
                <a:cubicBezTo>
                  <a:pt x="9855242" y="4483895"/>
                  <a:pt x="9869308" y="4459563"/>
                  <a:pt x="9875441" y="4429831"/>
                </a:cubicBezTo>
                <a:lnTo>
                  <a:pt x="9803245" y="4404432"/>
                </a:lnTo>
                <a:cubicBezTo>
                  <a:pt x="9796179" y="4445097"/>
                  <a:pt x="9778980" y="4465429"/>
                  <a:pt x="9751648" y="4465429"/>
                </a:cubicBezTo>
                <a:cubicBezTo>
                  <a:pt x="9720450" y="4465429"/>
                  <a:pt x="9704851" y="4439430"/>
                  <a:pt x="9704851" y="4387434"/>
                </a:cubicBezTo>
                <a:cubicBezTo>
                  <a:pt x="9704851" y="4335570"/>
                  <a:pt x="9719917" y="4309638"/>
                  <a:pt x="9750048" y="4309638"/>
                </a:cubicBezTo>
                <a:cubicBezTo>
                  <a:pt x="9760981" y="4309638"/>
                  <a:pt x="9770714" y="4313238"/>
                  <a:pt x="9779247" y="4320438"/>
                </a:cubicBezTo>
                <a:cubicBezTo>
                  <a:pt x="9787779" y="4327771"/>
                  <a:pt x="9793846" y="4337770"/>
                  <a:pt x="9797446" y="4350436"/>
                </a:cubicBezTo>
                <a:lnTo>
                  <a:pt x="9866841" y="4350436"/>
                </a:lnTo>
                <a:lnTo>
                  <a:pt x="9866841" y="4248842"/>
                </a:lnTo>
                <a:lnTo>
                  <a:pt x="9800045" y="4248842"/>
                </a:lnTo>
                <a:lnTo>
                  <a:pt x="9800045" y="4267441"/>
                </a:lnTo>
                <a:cubicBezTo>
                  <a:pt x="9779513" y="4251309"/>
                  <a:pt x="9752915" y="4243242"/>
                  <a:pt x="9720250" y="4243242"/>
                </a:cubicBezTo>
                <a:close/>
                <a:moveTo>
                  <a:pt x="8788950" y="4243242"/>
                </a:moveTo>
                <a:cubicBezTo>
                  <a:pt x="8777484" y="4243242"/>
                  <a:pt x="8766551" y="4244076"/>
                  <a:pt x="8756152" y="4245742"/>
                </a:cubicBezTo>
                <a:cubicBezTo>
                  <a:pt x="8745752" y="4247409"/>
                  <a:pt x="8736119" y="4249775"/>
                  <a:pt x="8727254" y="4252842"/>
                </a:cubicBezTo>
                <a:cubicBezTo>
                  <a:pt x="8718387" y="4255908"/>
                  <a:pt x="8709754" y="4260041"/>
                  <a:pt x="8701355" y="4265241"/>
                </a:cubicBezTo>
                <a:cubicBezTo>
                  <a:pt x="8677756" y="4280040"/>
                  <a:pt x="8660358" y="4298239"/>
                  <a:pt x="8649158" y="4319838"/>
                </a:cubicBezTo>
                <a:cubicBezTo>
                  <a:pt x="8637825" y="4341570"/>
                  <a:pt x="8632159" y="4364035"/>
                  <a:pt x="8632159" y="4387234"/>
                </a:cubicBezTo>
                <a:cubicBezTo>
                  <a:pt x="8632159" y="4429631"/>
                  <a:pt x="8646692" y="4464229"/>
                  <a:pt x="8675756" y="4491027"/>
                </a:cubicBezTo>
                <a:cubicBezTo>
                  <a:pt x="8704688" y="4517959"/>
                  <a:pt x="8742418" y="4531425"/>
                  <a:pt x="8788950" y="4531425"/>
                </a:cubicBezTo>
                <a:cubicBezTo>
                  <a:pt x="8837080" y="4531425"/>
                  <a:pt x="8875277" y="4517092"/>
                  <a:pt x="8903542" y="4488427"/>
                </a:cubicBezTo>
                <a:cubicBezTo>
                  <a:pt x="8931807" y="4459763"/>
                  <a:pt x="8945940" y="4426031"/>
                  <a:pt x="8945940" y="4387234"/>
                </a:cubicBezTo>
                <a:cubicBezTo>
                  <a:pt x="8945940" y="4368435"/>
                  <a:pt x="8942472" y="4350636"/>
                  <a:pt x="8935540" y="4333837"/>
                </a:cubicBezTo>
                <a:cubicBezTo>
                  <a:pt x="8928608" y="4317038"/>
                  <a:pt x="8918341" y="4301439"/>
                  <a:pt x="8904742" y="4287040"/>
                </a:cubicBezTo>
                <a:cubicBezTo>
                  <a:pt x="8877410" y="4257841"/>
                  <a:pt x="8838813" y="4243242"/>
                  <a:pt x="8788950" y="4243242"/>
                </a:cubicBezTo>
                <a:close/>
                <a:moveTo>
                  <a:pt x="5979558" y="4231043"/>
                </a:moveTo>
                <a:lnTo>
                  <a:pt x="6065088" y="4379034"/>
                </a:lnTo>
                <a:lnTo>
                  <a:pt x="5979558" y="4527025"/>
                </a:lnTo>
                <a:lnTo>
                  <a:pt x="6235742" y="4379034"/>
                </a:lnTo>
                <a:close/>
                <a:moveTo>
                  <a:pt x="2884706" y="2337168"/>
                </a:moveTo>
                <a:lnTo>
                  <a:pt x="2906584" y="2337168"/>
                </a:lnTo>
                <a:cubicBezTo>
                  <a:pt x="2942898" y="2337168"/>
                  <a:pt x="2967901" y="2338210"/>
                  <a:pt x="2981594" y="2340294"/>
                </a:cubicBezTo>
                <a:cubicBezTo>
                  <a:pt x="2995880" y="2342377"/>
                  <a:pt x="3007639" y="2348330"/>
                  <a:pt x="3016866" y="2358153"/>
                </a:cubicBezTo>
                <a:cubicBezTo>
                  <a:pt x="3026093" y="2367678"/>
                  <a:pt x="3030706" y="2380477"/>
                  <a:pt x="3030706" y="2396551"/>
                </a:cubicBezTo>
                <a:cubicBezTo>
                  <a:pt x="3030706" y="2412624"/>
                  <a:pt x="3026093" y="2425275"/>
                  <a:pt x="3016866" y="2434502"/>
                </a:cubicBezTo>
                <a:cubicBezTo>
                  <a:pt x="3007639" y="2444324"/>
                  <a:pt x="2996326" y="2450278"/>
                  <a:pt x="2982932" y="2452361"/>
                </a:cubicBezTo>
                <a:cubicBezTo>
                  <a:pt x="2970431" y="2454445"/>
                  <a:pt x="2946618" y="2455487"/>
                  <a:pt x="2911495" y="2455487"/>
                </a:cubicBezTo>
                <a:lnTo>
                  <a:pt x="2884706" y="2455487"/>
                </a:lnTo>
                <a:close/>
                <a:moveTo>
                  <a:pt x="8188195" y="2334043"/>
                </a:moveTo>
                <a:cubicBezTo>
                  <a:pt x="8216175" y="2334043"/>
                  <a:pt x="8236564" y="2346247"/>
                  <a:pt x="8249364" y="2370655"/>
                </a:cubicBezTo>
                <a:cubicBezTo>
                  <a:pt x="8262460" y="2395360"/>
                  <a:pt x="8269009" y="2441794"/>
                  <a:pt x="8269009" y="2509958"/>
                </a:cubicBezTo>
                <a:cubicBezTo>
                  <a:pt x="8269009" y="2580205"/>
                  <a:pt x="8262312" y="2627234"/>
                  <a:pt x="8248917" y="2651047"/>
                </a:cubicBezTo>
                <a:cubicBezTo>
                  <a:pt x="8235523" y="2674562"/>
                  <a:pt x="8215282" y="2686319"/>
                  <a:pt x="8188195" y="2686319"/>
                </a:cubicBezTo>
                <a:cubicBezTo>
                  <a:pt x="8160811" y="2686319"/>
                  <a:pt x="8140719" y="2674115"/>
                  <a:pt x="8127920" y="2649707"/>
                </a:cubicBezTo>
                <a:cubicBezTo>
                  <a:pt x="8114525" y="2625597"/>
                  <a:pt x="8107828" y="2579014"/>
                  <a:pt x="8107828" y="2509958"/>
                </a:cubicBezTo>
                <a:cubicBezTo>
                  <a:pt x="8107828" y="2439711"/>
                  <a:pt x="8114525" y="2392830"/>
                  <a:pt x="8127920" y="2369315"/>
                </a:cubicBezTo>
                <a:cubicBezTo>
                  <a:pt x="8141314" y="2345800"/>
                  <a:pt x="8161406" y="2334043"/>
                  <a:pt x="8188195" y="2334043"/>
                </a:cubicBezTo>
                <a:close/>
                <a:moveTo>
                  <a:pt x="4987795" y="2334043"/>
                </a:moveTo>
                <a:cubicBezTo>
                  <a:pt x="5015775" y="2334043"/>
                  <a:pt x="5036165" y="2346247"/>
                  <a:pt x="5048964" y="2370655"/>
                </a:cubicBezTo>
                <a:cubicBezTo>
                  <a:pt x="5062061" y="2395360"/>
                  <a:pt x="5068609" y="2441794"/>
                  <a:pt x="5068609" y="2509958"/>
                </a:cubicBezTo>
                <a:cubicBezTo>
                  <a:pt x="5068609" y="2580205"/>
                  <a:pt x="5061912" y="2627234"/>
                  <a:pt x="5048517" y="2651047"/>
                </a:cubicBezTo>
                <a:cubicBezTo>
                  <a:pt x="5035123" y="2674562"/>
                  <a:pt x="5014882" y="2686319"/>
                  <a:pt x="4987795" y="2686319"/>
                </a:cubicBezTo>
                <a:cubicBezTo>
                  <a:pt x="4960411" y="2686319"/>
                  <a:pt x="4940320" y="2674115"/>
                  <a:pt x="4927521" y="2649707"/>
                </a:cubicBezTo>
                <a:cubicBezTo>
                  <a:pt x="4914126" y="2625597"/>
                  <a:pt x="4907428" y="2579014"/>
                  <a:pt x="4907428" y="2509958"/>
                </a:cubicBezTo>
                <a:cubicBezTo>
                  <a:pt x="4907428" y="2439711"/>
                  <a:pt x="4914126" y="2392830"/>
                  <a:pt x="4927521" y="2369315"/>
                </a:cubicBezTo>
                <a:cubicBezTo>
                  <a:pt x="4940915" y="2345800"/>
                  <a:pt x="4961006" y="2334043"/>
                  <a:pt x="4987795" y="2334043"/>
                </a:cubicBezTo>
                <a:close/>
                <a:moveTo>
                  <a:pt x="8613099" y="2200991"/>
                </a:moveTo>
                <a:lnTo>
                  <a:pt x="8613099" y="2349670"/>
                </a:lnTo>
                <a:lnTo>
                  <a:pt x="8667570" y="2349670"/>
                </a:lnTo>
                <a:lnTo>
                  <a:pt x="8667570" y="2673371"/>
                </a:lnTo>
                <a:lnTo>
                  <a:pt x="8613099" y="2673371"/>
                </a:lnTo>
                <a:lnTo>
                  <a:pt x="8613099" y="2822050"/>
                </a:lnTo>
                <a:lnTo>
                  <a:pt x="8868042" y="2822050"/>
                </a:lnTo>
                <a:lnTo>
                  <a:pt x="8868042" y="2673371"/>
                </a:lnTo>
                <a:lnTo>
                  <a:pt x="8813124" y="2673371"/>
                </a:lnTo>
                <a:lnTo>
                  <a:pt x="8813124" y="2454594"/>
                </a:lnTo>
                <a:lnTo>
                  <a:pt x="9074764" y="2830087"/>
                </a:lnTo>
                <a:lnTo>
                  <a:pt x="9279254" y="2830087"/>
                </a:lnTo>
                <a:lnTo>
                  <a:pt x="9279254" y="2349670"/>
                </a:lnTo>
                <a:lnTo>
                  <a:pt x="9333279" y="2349670"/>
                </a:lnTo>
                <a:lnTo>
                  <a:pt x="9333279" y="2200991"/>
                </a:lnTo>
                <a:lnTo>
                  <a:pt x="9082801" y="2200991"/>
                </a:lnTo>
                <a:lnTo>
                  <a:pt x="9082801" y="2349670"/>
                </a:lnTo>
                <a:lnTo>
                  <a:pt x="9133254" y="2349670"/>
                </a:lnTo>
                <a:lnTo>
                  <a:pt x="9133254" y="2525585"/>
                </a:lnTo>
                <a:lnTo>
                  <a:pt x="8907332" y="2200991"/>
                </a:lnTo>
                <a:close/>
                <a:moveTo>
                  <a:pt x="7405657" y="2200991"/>
                </a:moveTo>
                <a:lnTo>
                  <a:pt x="7405657" y="2349670"/>
                </a:lnTo>
                <a:lnTo>
                  <a:pt x="7462807" y="2349670"/>
                </a:lnTo>
                <a:lnTo>
                  <a:pt x="7462807" y="2673371"/>
                </a:lnTo>
                <a:lnTo>
                  <a:pt x="7405657" y="2673371"/>
                </a:lnTo>
                <a:lnTo>
                  <a:pt x="7405657" y="2822050"/>
                </a:lnTo>
                <a:lnTo>
                  <a:pt x="7759719" y="2822050"/>
                </a:lnTo>
                <a:lnTo>
                  <a:pt x="7759719" y="2673371"/>
                </a:lnTo>
                <a:lnTo>
                  <a:pt x="7703015" y="2673371"/>
                </a:lnTo>
                <a:lnTo>
                  <a:pt x="7703015" y="2349670"/>
                </a:lnTo>
                <a:lnTo>
                  <a:pt x="7759719" y="2349670"/>
                </a:lnTo>
                <a:lnTo>
                  <a:pt x="7759719" y="2200991"/>
                </a:lnTo>
                <a:close/>
                <a:moveTo>
                  <a:pt x="6722536" y="2200991"/>
                </a:moveTo>
                <a:lnTo>
                  <a:pt x="6722536" y="2462630"/>
                </a:lnTo>
                <a:lnTo>
                  <a:pt x="6839068" y="2462630"/>
                </a:lnTo>
                <a:lnTo>
                  <a:pt x="6839068" y="2349670"/>
                </a:lnTo>
                <a:lnTo>
                  <a:pt x="6910506" y="2349670"/>
                </a:lnTo>
                <a:lnTo>
                  <a:pt x="6910506" y="2673371"/>
                </a:lnTo>
                <a:lnTo>
                  <a:pt x="6856928" y="2673371"/>
                </a:lnTo>
                <a:lnTo>
                  <a:pt x="6856928" y="2822050"/>
                </a:lnTo>
                <a:lnTo>
                  <a:pt x="7205632" y="2822050"/>
                </a:lnTo>
                <a:lnTo>
                  <a:pt x="7205632" y="2673371"/>
                </a:lnTo>
                <a:lnTo>
                  <a:pt x="7150714" y="2673371"/>
                </a:lnTo>
                <a:lnTo>
                  <a:pt x="7150714" y="2349670"/>
                </a:lnTo>
                <a:lnTo>
                  <a:pt x="7221705" y="2349670"/>
                </a:lnTo>
                <a:lnTo>
                  <a:pt x="7221705" y="2462630"/>
                </a:lnTo>
                <a:lnTo>
                  <a:pt x="7338238" y="2462630"/>
                </a:lnTo>
                <a:lnTo>
                  <a:pt x="7338238" y="2200991"/>
                </a:lnTo>
                <a:close/>
                <a:moveTo>
                  <a:pt x="6047749" y="2200991"/>
                </a:moveTo>
                <a:lnTo>
                  <a:pt x="6047749" y="2349670"/>
                </a:lnTo>
                <a:lnTo>
                  <a:pt x="6095523" y="2349670"/>
                </a:lnTo>
                <a:lnTo>
                  <a:pt x="6095523" y="2548802"/>
                </a:lnTo>
                <a:cubicBezTo>
                  <a:pt x="6095523" y="2611012"/>
                  <a:pt x="6100583" y="2657149"/>
                  <a:pt x="6110703" y="2687212"/>
                </a:cubicBezTo>
                <a:cubicBezTo>
                  <a:pt x="6120526" y="2718168"/>
                  <a:pt x="6135855" y="2744511"/>
                  <a:pt x="6156691" y="2766240"/>
                </a:cubicBezTo>
                <a:cubicBezTo>
                  <a:pt x="6177527" y="2788266"/>
                  <a:pt x="6205805" y="2804637"/>
                  <a:pt x="6241523" y="2815353"/>
                </a:cubicBezTo>
                <a:cubicBezTo>
                  <a:pt x="6276647" y="2826366"/>
                  <a:pt x="6316979" y="2831873"/>
                  <a:pt x="6362521" y="2831873"/>
                </a:cubicBezTo>
                <a:cubicBezTo>
                  <a:pt x="6419075" y="2831873"/>
                  <a:pt x="6466700" y="2821604"/>
                  <a:pt x="6505396" y="2801065"/>
                </a:cubicBezTo>
                <a:cubicBezTo>
                  <a:pt x="6544091" y="2780527"/>
                  <a:pt x="6571773" y="2752101"/>
                  <a:pt x="6588442" y="2715787"/>
                </a:cubicBezTo>
                <a:cubicBezTo>
                  <a:pt x="6605110" y="2679175"/>
                  <a:pt x="6613445" y="2632146"/>
                  <a:pt x="6613445" y="2574698"/>
                </a:cubicBezTo>
                <a:lnTo>
                  <a:pt x="6613445" y="2349670"/>
                </a:lnTo>
                <a:lnTo>
                  <a:pt x="6662558" y="2349670"/>
                </a:lnTo>
                <a:lnTo>
                  <a:pt x="6662558" y="2200991"/>
                </a:lnTo>
                <a:lnTo>
                  <a:pt x="6429047" y="2200991"/>
                </a:lnTo>
                <a:lnTo>
                  <a:pt x="6429047" y="2349670"/>
                </a:lnTo>
                <a:lnTo>
                  <a:pt x="6460301" y="2349670"/>
                </a:lnTo>
                <a:lnTo>
                  <a:pt x="6460301" y="2573805"/>
                </a:lnTo>
                <a:cubicBezTo>
                  <a:pt x="6460301" y="2619942"/>
                  <a:pt x="6455687" y="2650451"/>
                  <a:pt x="6446460" y="2665334"/>
                </a:cubicBezTo>
                <a:cubicBezTo>
                  <a:pt x="6437232" y="2680515"/>
                  <a:pt x="6422349" y="2688105"/>
                  <a:pt x="6401811" y="2688105"/>
                </a:cubicBezTo>
                <a:cubicBezTo>
                  <a:pt x="6377106" y="2688105"/>
                  <a:pt x="6359990" y="2679175"/>
                  <a:pt x="6350465" y="2661316"/>
                </a:cubicBezTo>
                <a:cubicBezTo>
                  <a:pt x="6340940" y="2643159"/>
                  <a:pt x="6336178" y="2609077"/>
                  <a:pt x="6336178" y="2559071"/>
                </a:cubicBezTo>
                <a:lnTo>
                  <a:pt x="6336178" y="2349670"/>
                </a:lnTo>
                <a:lnTo>
                  <a:pt x="6365646" y="2349670"/>
                </a:lnTo>
                <a:lnTo>
                  <a:pt x="6365646" y="2200991"/>
                </a:lnTo>
                <a:close/>
                <a:moveTo>
                  <a:pt x="5415379" y="2200991"/>
                </a:moveTo>
                <a:lnTo>
                  <a:pt x="5415379" y="2349670"/>
                </a:lnTo>
                <a:lnTo>
                  <a:pt x="5471189" y="2349670"/>
                </a:lnTo>
                <a:lnTo>
                  <a:pt x="5471189" y="2673371"/>
                </a:lnTo>
                <a:lnTo>
                  <a:pt x="5415379" y="2673371"/>
                </a:lnTo>
                <a:lnTo>
                  <a:pt x="5415379" y="2822050"/>
                </a:lnTo>
                <a:lnTo>
                  <a:pt x="6006524" y="2822050"/>
                </a:lnTo>
                <a:lnTo>
                  <a:pt x="6006524" y="2573805"/>
                </a:lnTo>
                <a:lnTo>
                  <a:pt x="5858291" y="2573805"/>
                </a:lnTo>
                <a:lnTo>
                  <a:pt x="5858291" y="2673371"/>
                </a:lnTo>
                <a:lnTo>
                  <a:pt x="5711398" y="2673371"/>
                </a:lnTo>
                <a:lnTo>
                  <a:pt x="5711398" y="2349670"/>
                </a:lnTo>
                <a:lnTo>
                  <a:pt x="5770333" y="2349670"/>
                </a:lnTo>
                <a:lnTo>
                  <a:pt x="5770333" y="2200991"/>
                </a:lnTo>
                <a:close/>
                <a:moveTo>
                  <a:pt x="3375541" y="2200991"/>
                </a:moveTo>
                <a:lnTo>
                  <a:pt x="3375541" y="2349670"/>
                </a:lnTo>
                <a:lnTo>
                  <a:pt x="3424654" y="2349670"/>
                </a:lnTo>
                <a:lnTo>
                  <a:pt x="3424654" y="2673371"/>
                </a:lnTo>
                <a:lnTo>
                  <a:pt x="3376434" y="2673371"/>
                </a:lnTo>
                <a:lnTo>
                  <a:pt x="3376434" y="2822050"/>
                </a:lnTo>
                <a:lnTo>
                  <a:pt x="3968918" y="2822050"/>
                </a:lnTo>
                <a:lnTo>
                  <a:pt x="3968918" y="2623365"/>
                </a:lnTo>
                <a:lnTo>
                  <a:pt x="3805952" y="2623365"/>
                </a:lnTo>
                <a:lnTo>
                  <a:pt x="3805952" y="2673371"/>
                </a:lnTo>
                <a:lnTo>
                  <a:pt x="3664864" y="2673371"/>
                </a:lnTo>
                <a:lnTo>
                  <a:pt x="3664864" y="2571573"/>
                </a:lnTo>
                <a:lnTo>
                  <a:pt x="3787646" y="2571573"/>
                </a:lnTo>
                <a:lnTo>
                  <a:pt x="3787646" y="2445218"/>
                </a:lnTo>
                <a:lnTo>
                  <a:pt x="3664864" y="2445218"/>
                </a:lnTo>
                <a:lnTo>
                  <a:pt x="3664864" y="2349670"/>
                </a:lnTo>
                <a:lnTo>
                  <a:pt x="3805952" y="2349670"/>
                </a:lnTo>
                <a:lnTo>
                  <a:pt x="3805952" y="2399676"/>
                </a:lnTo>
                <a:lnTo>
                  <a:pt x="3968918" y="2399676"/>
                </a:lnTo>
                <a:lnTo>
                  <a:pt x="3968918" y="2200991"/>
                </a:lnTo>
                <a:close/>
                <a:moveTo>
                  <a:pt x="2594044" y="2200991"/>
                </a:moveTo>
                <a:lnTo>
                  <a:pt x="2594044" y="2349670"/>
                </a:lnTo>
                <a:lnTo>
                  <a:pt x="2644498" y="2349670"/>
                </a:lnTo>
                <a:lnTo>
                  <a:pt x="2644498" y="2673371"/>
                </a:lnTo>
                <a:lnTo>
                  <a:pt x="2594044" y="2673371"/>
                </a:lnTo>
                <a:lnTo>
                  <a:pt x="2594044" y="2822050"/>
                </a:lnTo>
                <a:lnTo>
                  <a:pt x="2931587" y="2822050"/>
                </a:lnTo>
                <a:lnTo>
                  <a:pt x="2931587" y="2673371"/>
                </a:lnTo>
                <a:lnTo>
                  <a:pt x="2884706" y="2673371"/>
                </a:lnTo>
                <a:lnTo>
                  <a:pt x="2884706" y="2568447"/>
                </a:lnTo>
                <a:lnTo>
                  <a:pt x="2961054" y="2568447"/>
                </a:lnTo>
                <a:lnTo>
                  <a:pt x="3096339" y="2822050"/>
                </a:lnTo>
                <a:lnTo>
                  <a:pt x="3320029" y="2822050"/>
                </a:lnTo>
                <a:lnTo>
                  <a:pt x="3320029" y="2673371"/>
                </a:lnTo>
                <a:lnTo>
                  <a:pt x="3275380" y="2673371"/>
                </a:lnTo>
                <a:lnTo>
                  <a:pt x="3189655" y="2531389"/>
                </a:lnTo>
                <a:cubicBezTo>
                  <a:pt x="3216742" y="2519185"/>
                  <a:pt x="3238620" y="2500135"/>
                  <a:pt x="3255288" y="2474239"/>
                </a:cubicBezTo>
                <a:cubicBezTo>
                  <a:pt x="3271956" y="2448045"/>
                  <a:pt x="3280291" y="2418875"/>
                  <a:pt x="3280291" y="2386728"/>
                </a:cubicBezTo>
                <a:cubicBezTo>
                  <a:pt x="3280291" y="2343865"/>
                  <a:pt x="3266598" y="2306658"/>
                  <a:pt x="3239214" y="2275107"/>
                </a:cubicBezTo>
                <a:cubicBezTo>
                  <a:pt x="3212128" y="2244151"/>
                  <a:pt x="3176855" y="2224059"/>
                  <a:pt x="3133397" y="2214832"/>
                </a:cubicBezTo>
                <a:cubicBezTo>
                  <a:pt x="3117919" y="2211557"/>
                  <a:pt x="3100953" y="2208953"/>
                  <a:pt x="3082499" y="2207018"/>
                </a:cubicBezTo>
                <a:cubicBezTo>
                  <a:pt x="3064043" y="2205083"/>
                  <a:pt x="3041869" y="2203595"/>
                  <a:pt x="3015972" y="2202553"/>
                </a:cubicBezTo>
                <a:cubicBezTo>
                  <a:pt x="2990077" y="2201511"/>
                  <a:pt x="2961948" y="2200991"/>
                  <a:pt x="2931587" y="2200991"/>
                </a:cubicBezTo>
                <a:close/>
                <a:moveTo>
                  <a:pt x="4251097" y="2192954"/>
                </a:moveTo>
                <a:cubicBezTo>
                  <a:pt x="4196625" y="2192954"/>
                  <a:pt x="4150786" y="2209176"/>
                  <a:pt x="4113579" y="2241621"/>
                </a:cubicBezTo>
                <a:cubicBezTo>
                  <a:pt x="4076074" y="2274065"/>
                  <a:pt x="4057323" y="2319160"/>
                  <a:pt x="4057323" y="2376905"/>
                </a:cubicBezTo>
                <a:cubicBezTo>
                  <a:pt x="4057323" y="2409052"/>
                  <a:pt x="4065210" y="2438371"/>
                  <a:pt x="4080986" y="2464863"/>
                </a:cubicBezTo>
                <a:cubicBezTo>
                  <a:pt x="4096763" y="2491652"/>
                  <a:pt x="4115812" y="2512637"/>
                  <a:pt x="4138136" y="2527817"/>
                </a:cubicBezTo>
                <a:cubicBezTo>
                  <a:pt x="4161950" y="2544486"/>
                  <a:pt x="4199155" y="2564280"/>
                  <a:pt x="4249757" y="2587199"/>
                </a:cubicBezTo>
                <a:cubicBezTo>
                  <a:pt x="4289940" y="2605059"/>
                  <a:pt x="4316283" y="2619049"/>
                  <a:pt x="4328784" y="2629169"/>
                </a:cubicBezTo>
                <a:cubicBezTo>
                  <a:pt x="4340393" y="2638396"/>
                  <a:pt x="4346197" y="2650005"/>
                  <a:pt x="4346197" y="2663995"/>
                </a:cubicBezTo>
                <a:cubicBezTo>
                  <a:pt x="4346197" y="2690784"/>
                  <a:pt x="4329529" y="2704178"/>
                  <a:pt x="4296192" y="2704178"/>
                </a:cubicBezTo>
                <a:cubicBezTo>
                  <a:pt x="4250054" y="2704178"/>
                  <a:pt x="4218652" y="2677092"/>
                  <a:pt x="4201983" y="2622918"/>
                </a:cubicBezTo>
                <a:lnTo>
                  <a:pt x="4062234" y="2622918"/>
                </a:lnTo>
                <a:lnTo>
                  <a:pt x="4062234" y="2822050"/>
                </a:lnTo>
                <a:lnTo>
                  <a:pt x="4201983" y="2822050"/>
                </a:lnTo>
                <a:lnTo>
                  <a:pt x="4201983" y="2781420"/>
                </a:lnTo>
                <a:cubicBezTo>
                  <a:pt x="4246334" y="2813865"/>
                  <a:pt x="4295893" y="2830087"/>
                  <a:pt x="4350662" y="2830087"/>
                </a:cubicBezTo>
                <a:cubicBezTo>
                  <a:pt x="4409598" y="2830087"/>
                  <a:pt x="4458414" y="2811781"/>
                  <a:pt x="4497109" y="2775169"/>
                </a:cubicBezTo>
                <a:cubicBezTo>
                  <a:pt x="4535804" y="2739153"/>
                  <a:pt x="4555152" y="2695100"/>
                  <a:pt x="4555152" y="2643010"/>
                </a:cubicBezTo>
                <a:cubicBezTo>
                  <a:pt x="4555152" y="2609077"/>
                  <a:pt x="4546966" y="2577526"/>
                  <a:pt x="4530595" y="2548355"/>
                </a:cubicBezTo>
                <a:cubicBezTo>
                  <a:pt x="4523452" y="2535258"/>
                  <a:pt x="4514447" y="2522534"/>
                  <a:pt x="4503583" y="2510181"/>
                </a:cubicBezTo>
                <a:cubicBezTo>
                  <a:pt x="4492719" y="2497828"/>
                  <a:pt x="4482078" y="2488229"/>
                  <a:pt x="4471659" y="2481383"/>
                </a:cubicBezTo>
                <a:cubicBezTo>
                  <a:pt x="4451121" y="2467393"/>
                  <a:pt x="4410342" y="2445218"/>
                  <a:pt x="4349323" y="2414856"/>
                </a:cubicBezTo>
                <a:cubicBezTo>
                  <a:pt x="4303782" y="2392532"/>
                  <a:pt x="4276843" y="2378096"/>
                  <a:pt x="4268510" y="2371548"/>
                </a:cubicBezTo>
                <a:cubicBezTo>
                  <a:pt x="4259877" y="2365297"/>
                  <a:pt x="4255561" y="2355921"/>
                  <a:pt x="4255561" y="2343419"/>
                </a:cubicBezTo>
                <a:cubicBezTo>
                  <a:pt x="4255561" y="2317523"/>
                  <a:pt x="4270741" y="2304575"/>
                  <a:pt x="4301102" y="2304575"/>
                </a:cubicBezTo>
                <a:cubicBezTo>
                  <a:pt x="4344263" y="2304575"/>
                  <a:pt x="4374326" y="2328983"/>
                  <a:pt x="4391292" y="2377798"/>
                </a:cubicBezTo>
                <a:lnTo>
                  <a:pt x="4530149" y="2377798"/>
                </a:lnTo>
                <a:lnTo>
                  <a:pt x="4530149" y="2200991"/>
                </a:lnTo>
                <a:lnTo>
                  <a:pt x="4389506" y="2200991"/>
                </a:lnTo>
                <a:lnTo>
                  <a:pt x="4389506" y="2239388"/>
                </a:lnTo>
                <a:cubicBezTo>
                  <a:pt x="4351704" y="2208432"/>
                  <a:pt x="4305567" y="2192954"/>
                  <a:pt x="4251097" y="2192954"/>
                </a:cubicBezTo>
                <a:close/>
                <a:moveTo>
                  <a:pt x="8188195" y="2188489"/>
                </a:moveTo>
                <a:cubicBezTo>
                  <a:pt x="8162597" y="2188489"/>
                  <a:pt x="8138189" y="2190349"/>
                  <a:pt x="8114972" y="2194070"/>
                </a:cubicBezTo>
                <a:cubicBezTo>
                  <a:pt x="8091755" y="2197791"/>
                  <a:pt x="8070249" y="2203074"/>
                  <a:pt x="8050455" y="2209920"/>
                </a:cubicBezTo>
                <a:cubicBezTo>
                  <a:pt x="8030661" y="2216766"/>
                  <a:pt x="8011387" y="2225994"/>
                  <a:pt x="7992635" y="2237602"/>
                </a:cubicBezTo>
                <a:cubicBezTo>
                  <a:pt x="7939950" y="2270642"/>
                  <a:pt x="7901106" y="2311272"/>
                  <a:pt x="7876103" y="2359493"/>
                </a:cubicBezTo>
                <a:cubicBezTo>
                  <a:pt x="7850802" y="2408010"/>
                  <a:pt x="7838151" y="2458165"/>
                  <a:pt x="7838151" y="2509958"/>
                </a:cubicBezTo>
                <a:cubicBezTo>
                  <a:pt x="7838151" y="2604612"/>
                  <a:pt x="7870596" y="2681854"/>
                  <a:pt x="7935485" y="2741683"/>
                </a:cubicBezTo>
                <a:cubicBezTo>
                  <a:pt x="8000076" y="2801810"/>
                  <a:pt x="8084313" y="2831873"/>
                  <a:pt x="8188195" y="2831873"/>
                </a:cubicBezTo>
                <a:cubicBezTo>
                  <a:pt x="8295649" y="2831873"/>
                  <a:pt x="8380928" y="2799875"/>
                  <a:pt x="8444030" y="2735879"/>
                </a:cubicBezTo>
                <a:cubicBezTo>
                  <a:pt x="8507134" y="2671883"/>
                  <a:pt x="8538685" y="2596576"/>
                  <a:pt x="8538685" y="2509958"/>
                </a:cubicBezTo>
                <a:cubicBezTo>
                  <a:pt x="8538685" y="2467988"/>
                  <a:pt x="8530946" y="2428251"/>
                  <a:pt x="8515468" y="2390746"/>
                </a:cubicBezTo>
                <a:cubicBezTo>
                  <a:pt x="8499990" y="2353242"/>
                  <a:pt x="8477070" y="2318416"/>
                  <a:pt x="8446710" y="2286269"/>
                </a:cubicBezTo>
                <a:cubicBezTo>
                  <a:pt x="8385690" y="2221082"/>
                  <a:pt x="8299519" y="2188489"/>
                  <a:pt x="8188195" y="2188489"/>
                </a:cubicBezTo>
                <a:close/>
                <a:moveTo>
                  <a:pt x="4987795" y="2188489"/>
                </a:moveTo>
                <a:cubicBezTo>
                  <a:pt x="4962197" y="2188489"/>
                  <a:pt x="4937790" y="2190349"/>
                  <a:pt x="4914572" y="2194070"/>
                </a:cubicBezTo>
                <a:cubicBezTo>
                  <a:pt x="4891355" y="2197791"/>
                  <a:pt x="4869849" y="2203074"/>
                  <a:pt x="4850055" y="2209920"/>
                </a:cubicBezTo>
                <a:cubicBezTo>
                  <a:pt x="4830261" y="2216766"/>
                  <a:pt x="4810988" y="2225994"/>
                  <a:pt x="4792235" y="2237602"/>
                </a:cubicBezTo>
                <a:cubicBezTo>
                  <a:pt x="4739550" y="2270642"/>
                  <a:pt x="4700706" y="2311272"/>
                  <a:pt x="4675703" y="2359493"/>
                </a:cubicBezTo>
                <a:cubicBezTo>
                  <a:pt x="4650402" y="2408010"/>
                  <a:pt x="4637752" y="2458165"/>
                  <a:pt x="4637752" y="2509958"/>
                </a:cubicBezTo>
                <a:cubicBezTo>
                  <a:pt x="4637752" y="2604612"/>
                  <a:pt x="4670196" y="2681854"/>
                  <a:pt x="4735085" y="2741683"/>
                </a:cubicBezTo>
                <a:cubicBezTo>
                  <a:pt x="4799677" y="2801810"/>
                  <a:pt x="4883913" y="2831873"/>
                  <a:pt x="4987795" y="2831873"/>
                </a:cubicBezTo>
                <a:cubicBezTo>
                  <a:pt x="5095249" y="2831873"/>
                  <a:pt x="5180528" y="2799875"/>
                  <a:pt x="5243631" y="2735879"/>
                </a:cubicBezTo>
                <a:cubicBezTo>
                  <a:pt x="5306734" y="2671883"/>
                  <a:pt x="5338286" y="2596576"/>
                  <a:pt x="5338286" y="2509958"/>
                </a:cubicBezTo>
                <a:cubicBezTo>
                  <a:pt x="5338286" y="2467988"/>
                  <a:pt x="5330547" y="2428251"/>
                  <a:pt x="5315069" y="2390746"/>
                </a:cubicBezTo>
                <a:cubicBezTo>
                  <a:pt x="5299590" y="2353242"/>
                  <a:pt x="5276671" y="2318416"/>
                  <a:pt x="5246310" y="2286269"/>
                </a:cubicBezTo>
                <a:cubicBezTo>
                  <a:pt x="5185290" y="2221082"/>
                  <a:pt x="5099119" y="2188489"/>
                  <a:pt x="4987795" y="2188489"/>
                </a:cubicBezTo>
                <a:close/>
                <a:moveTo>
                  <a:pt x="4368670" y="1238668"/>
                </a:moveTo>
                <a:cubicBezTo>
                  <a:pt x="4396650" y="1238668"/>
                  <a:pt x="4417040" y="1250872"/>
                  <a:pt x="4429839" y="1275280"/>
                </a:cubicBezTo>
                <a:cubicBezTo>
                  <a:pt x="4442936" y="1299985"/>
                  <a:pt x="4449484" y="1346419"/>
                  <a:pt x="4449484" y="1414583"/>
                </a:cubicBezTo>
                <a:cubicBezTo>
                  <a:pt x="4449484" y="1484830"/>
                  <a:pt x="4442787" y="1531860"/>
                  <a:pt x="4429392" y="1555672"/>
                </a:cubicBezTo>
                <a:cubicBezTo>
                  <a:pt x="4415998" y="1579187"/>
                  <a:pt x="4395757" y="1590944"/>
                  <a:pt x="4368670" y="1590944"/>
                </a:cubicBezTo>
                <a:cubicBezTo>
                  <a:pt x="4341286" y="1590944"/>
                  <a:pt x="4321195" y="1578740"/>
                  <a:pt x="4308396" y="1554332"/>
                </a:cubicBezTo>
                <a:cubicBezTo>
                  <a:pt x="4295000" y="1530222"/>
                  <a:pt x="4288303" y="1483639"/>
                  <a:pt x="4288303" y="1414583"/>
                </a:cubicBezTo>
                <a:cubicBezTo>
                  <a:pt x="4288303" y="1344336"/>
                  <a:pt x="4295000" y="1297455"/>
                  <a:pt x="4308396" y="1273940"/>
                </a:cubicBezTo>
                <a:cubicBezTo>
                  <a:pt x="4321790" y="1250426"/>
                  <a:pt x="4341881" y="1238668"/>
                  <a:pt x="4368670" y="1238668"/>
                </a:cubicBezTo>
                <a:close/>
                <a:moveTo>
                  <a:pt x="8017936" y="1105616"/>
                </a:moveTo>
                <a:lnTo>
                  <a:pt x="8017936" y="1367255"/>
                </a:lnTo>
                <a:lnTo>
                  <a:pt x="8134468" y="1367255"/>
                </a:lnTo>
                <a:lnTo>
                  <a:pt x="8134468" y="1254295"/>
                </a:lnTo>
                <a:lnTo>
                  <a:pt x="8205906" y="1254295"/>
                </a:lnTo>
                <a:lnTo>
                  <a:pt x="8205906" y="1577996"/>
                </a:lnTo>
                <a:lnTo>
                  <a:pt x="8152328" y="1577996"/>
                </a:lnTo>
                <a:lnTo>
                  <a:pt x="8152328" y="1726676"/>
                </a:lnTo>
                <a:lnTo>
                  <a:pt x="8501032" y="1726676"/>
                </a:lnTo>
                <a:lnTo>
                  <a:pt x="8501032" y="1577996"/>
                </a:lnTo>
                <a:lnTo>
                  <a:pt x="8446114" y="1577996"/>
                </a:lnTo>
                <a:lnTo>
                  <a:pt x="8446114" y="1254295"/>
                </a:lnTo>
                <a:lnTo>
                  <a:pt x="8517105" y="1254295"/>
                </a:lnTo>
                <a:lnTo>
                  <a:pt x="8517105" y="1367255"/>
                </a:lnTo>
                <a:lnTo>
                  <a:pt x="8633638" y="1367255"/>
                </a:lnTo>
                <a:lnTo>
                  <a:pt x="8633638" y="1105616"/>
                </a:lnTo>
                <a:close/>
                <a:moveTo>
                  <a:pt x="6862732" y="1105616"/>
                </a:moveTo>
                <a:lnTo>
                  <a:pt x="6862732" y="1254295"/>
                </a:lnTo>
                <a:lnTo>
                  <a:pt x="6919882" y="1254295"/>
                </a:lnTo>
                <a:lnTo>
                  <a:pt x="6919882" y="1577996"/>
                </a:lnTo>
                <a:lnTo>
                  <a:pt x="6862732" y="1577996"/>
                </a:lnTo>
                <a:lnTo>
                  <a:pt x="6862732" y="1726676"/>
                </a:lnTo>
                <a:lnTo>
                  <a:pt x="7216794" y="1726676"/>
                </a:lnTo>
                <a:lnTo>
                  <a:pt x="7216794" y="1577996"/>
                </a:lnTo>
                <a:lnTo>
                  <a:pt x="7160090" y="1577996"/>
                </a:lnTo>
                <a:lnTo>
                  <a:pt x="7160090" y="1254295"/>
                </a:lnTo>
                <a:lnTo>
                  <a:pt x="7216794" y="1254295"/>
                </a:lnTo>
                <a:lnTo>
                  <a:pt x="7216794" y="1105616"/>
                </a:lnTo>
                <a:close/>
                <a:moveTo>
                  <a:pt x="6225003" y="1105616"/>
                </a:moveTo>
                <a:lnTo>
                  <a:pt x="6225003" y="1254295"/>
                </a:lnTo>
                <a:lnTo>
                  <a:pt x="6280814" y="1254295"/>
                </a:lnTo>
                <a:lnTo>
                  <a:pt x="6280814" y="1577996"/>
                </a:lnTo>
                <a:lnTo>
                  <a:pt x="6225003" y="1577996"/>
                </a:lnTo>
                <a:lnTo>
                  <a:pt x="6225003" y="1726676"/>
                </a:lnTo>
                <a:lnTo>
                  <a:pt x="6816149" y="1726676"/>
                </a:lnTo>
                <a:lnTo>
                  <a:pt x="6816149" y="1478430"/>
                </a:lnTo>
                <a:lnTo>
                  <a:pt x="6667916" y="1478430"/>
                </a:lnTo>
                <a:lnTo>
                  <a:pt x="6667916" y="1577996"/>
                </a:lnTo>
                <a:lnTo>
                  <a:pt x="6521023" y="1577996"/>
                </a:lnTo>
                <a:lnTo>
                  <a:pt x="6521023" y="1254295"/>
                </a:lnTo>
                <a:lnTo>
                  <a:pt x="6579958" y="1254295"/>
                </a:lnTo>
                <a:lnTo>
                  <a:pt x="6579958" y="1105616"/>
                </a:lnTo>
                <a:close/>
                <a:moveTo>
                  <a:pt x="5566588" y="1105616"/>
                </a:moveTo>
                <a:lnTo>
                  <a:pt x="5566588" y="1254295"/>
                </a:lnTo>
                <a:lnTo>
                  <a:pt x="5634007" y="1254295"/>
                </a:lnTo>
                <a:lnTo>
                  <a:pt x="5634007" y="1577996"/>
                </a:lnTo>
                <a:lnTo>
                  <a:pt x="5568820" y="1577996"/>
                </a:lnTo>
                <a:lnTo>
                  <a:pt x="5568820" y="1726676"/>
                </a:lnTo>
                <a:lnTo>
                  <a:pt x="5946100" y="1726676"/>
                </a:lnTo>
                <a:lnTo>
                  <a:pt x="5946100" y="1577996"/>
                </a:lnTo>
                <a:lnTo>
                  <a:pt x="5874215" y="1577996"/>
                </a:lnTo>
                <a:lnTo>
                  <a:pt x="5874215" y="1476197"/>
                </a:lnTo>
                <a:lnTo>
                  <a:pt x="5981372" y="1476197"/>
                </a:lnTo>
                <a:lnTo>
                  <a:pt x="5981372" y="1349843"/>
                </a:lnTo>
                <a:lnTo>
                  <a:pt x="5874215" y="1349843"/>
                </a:lnTo>
                <a:lnTo>
                  <a:pt x="5874215" y="1254295"/>
                </a:lnTo>
                <a:lnTo>
                  <a:pt x="6013072" y="1254295"/>
                </a:lnTo>
                <a:lnTo>
                  <a:pt x="6013072" y="1310105"/>
                </a:lnTo>
                <a:lnTo>
                  <a:pt x="6178271" y="1310105"/>
                </a:lnTo>
                <a:lnTo>
                  <a:pt x="6178271" y="1105616"/>
                </a:lnTo>
                <a:close/>
                <a:moveTo>
                  <a:pt x="4793575" y="1105616"/>
                </a:moveTo>
                <a:lnTo>
                  <a:pt x="4793575" y="1254295"/>
                </a:lnTo>
                <a:lnTo>
                  <a:pt x="4848046" y="1254295"/>
                </a:lnTo>
                <a:lnTo>
                  <a:pt x="4848046" y="1577996"/>
                </a:lnTo>
                <a:lnTo>
                  <a:pt x="4793575" y="1577996"/>
                </a:lnTo>
                <a:lnTo>
                  <a:pt x="4793575" y="1726676"/>
                </a:lnTo>
                <a:lnTo>
                  <a:pt x="5048517" y="1726676"/>
                </a:lnTo>
                <a:lnTo>
                  <a:pt x="5048517" y="1577996"/>
                </a:lnTo>
                <a:lnTo>
                  <a:pt x="4993600" y="1577996"/>
                </a:lnTo>
                <a:lnTo>
                  <a:pt x="4993600" y="1359219"/>
                </a:lnTo>
                <a:lnTo>
                  <a:pt x="5255240" y="1734712"/>
                </a:lnTo>
                <a:lnTo>
                  <a:pt x="5459730" y="1734712"/>
                </a:lnTo>
                <a:lnTo>
                  <a:pt x="5459730" y="1254295"/>
                </a:lnTo>
                <a:lnTo>
                  <a:pt x="5513754" y="1254295"/>
                </a:lnTo>
                <a:lnTo>
                  <a:pt x="5513754" y="1105616"/>
                </a:lnTo>
                <a:lnTo>
                  <a:pt x="5263276" y="1105616"/>
                </a:lnTo>
                <a:lnTo>
                  <a:pt x="5263276" y="1254295"/>
                </a:lnTo>
                <a:lnTo>
                  <a:pt x="5313730" y="1254295"/>
                </a:lnTo>
                <a:lnTo>
                  <a:pt x="5313730" y="1430210"/>
                </a:lnTo>
                <a:lnTo>
                  <a:pt x="5087808" y="1105616"/>
                </a:lnTo>
                <a:close/>
                <a:moveTo>
                  <a:pt x="7597943" y="1093114"/>
                </a:moveTo>
                <a:cubicBezTo>
                  <a:pt x="7508051" y="1093114"/>
                  <a:pt x="7434976" y="1124517"/>
                  <a:pt x="7378719" y="1187323"/>
                </a:cubicBezTo>
                <a:cubicBezTo>
                  <a:pt x="7322462" y="1250128"/>
                  <a:pt x="7294333" y="1326477"/>
                  <a:pt x="7294333" y="1416369"/>
                </a:cubicBezTo>
                <a:cubicBezTo>
                  <a:pt x="7294333" y="1505666"/>
                  <a:pt x="7323057" y="1581270"/>
                  <a:pt x="7380505" y="1643183"/>
                </a:cubicBezTo>
                <a:cubicBezTo>
                  <a:pt x="7437655" y="1705393"/>
                  <a:pt x="7525761" y="1736498"/>
                  <a:pt x="7644824" y="1736498"/>
                </a:cubicBezTo>
                <a:cubicBezTo>
                  <a:pt x="7732037" y="1736498"/>
                  <a:pt x="7800498" y="1715216"/>
                  <a:pt x="7850207" y="1672651"/>
                </a:cubicBezTo>
                <a:cubicBezTo>
                  <a:pt x="7899320" y="1630384"/>
                  <a:pt x="7930723" y="1576062"/>
                  <a:pt x="7944415" y="1509684"/>
                </a:cubicBezTo>
                <a:lnTo>
                  <a:pt x="7783234" y="1452981"/>
                </a:lnTo>
                <a:cubicBezTo>
                  <a:pt x="7767458" y="1543766"/>
                  <a:pt x="7729060" y="1589158"/>
                  <a:pt x="7668041" y="1589158"/>
                </a:cubicBezTo>
                <a:cubicBezTo>
                  <a:pt x="7598389" y="1589158"/>
                  <a:pt x="7563564" y="1531115"/>
                  <a:pt x="7563564" y="1415029"/>
                </a:cubicBezTo>
                <a:cubicBezTo>
                  <a:pt x="7563564" y="1299241"/>
                  <a:pt x="7597199" y="1241347"/>
                  <a:pt x="7664469" y="1241347"/>
                </a:cubicBezTo>
                <a:cubicBezTo>
                  <a:pt x="7688877" y="1241347"/>
                  <a:pt x="7710606" y="1249384"/>
                  <a:pt x="7729656" y="1265457"/>
                </a:cubicBezTo>
                <a:cubicBezTo>
                  <a:pt x="7748706" y="1281828"/>
                  <a:pt x="7762249" y="1304152"/>
                  <a:pt x="7770286" y="1332430"/>
                </a:cubicBezTo>
                <a:lnTo>
                  <a:pt x="7925216" y="1332430"/>
                </a:lnTo>
                <a:lnTo>
                  <a:pt x="7925216" y="1105616"/>
                </a:lnTo>
                <a:lnTo>
                  <a:pt x="7776090" y="1105616"/>
                </a:lnTo>
                <a:lnTo>
                  <a:pt x="7776090" y="1147139"/>
                </a:lnTo>
                <a:cubicBezTo>
                  <a:pt x="7730251" y="1111123"/>
                  <a:pt x="7670869" y="1093114"/>
                  <a:pt x="7597943" y="1093114"/>
                </a:cubicBezTo>
                <a:close/>
                <a:moveTo>
                  <a:pt x="4368670" y="1093114"/>
                </a:moveTo>
                <a:cubicBezTo>
                  <a:pt x="4343072" y="1093114"/>
                  <a:pt x="4318665" y="1094974"/>
                  <a:pt x="4295447" y="1098695"/>
                </a:cubicBezTo>
                <a:cubicBezTo>
                  <a:pt x="4272230" y="1102416"/>
                  <a:pt x="4250724" y="1107699"/>
                  <a:pt x="4230930" y="1114545"/>
                </a:cubicBezTo>
                <a:cubicBezTo>
                  <a:pt x="4211136" y="1121391"/>
                  <a:pt x="4191864" y="1130619"/>
                  <a:pt x="4173111" y="1142228"/>
                </a:cubicBezTo>
                <a:cubicBezTo>
                  <a:pt x="4120426" y="1175268"/>
                  <a:pt x="4081582" y="1215897"/>
                  <a:pt x="4056579" y="1264117"/>
                </a:cubicBezTo>
                <a:cubicBezTo>
                  <a:pt x="4031277" y="1312636"/>
                  <a:pt x="4018627" y="1362791"/>
                  <a:pt x="4018627" y="1414583"/>
                </a:cubicBezTo>
                <a:cubicBezTo>
                  <a:pt x="4018627" y="1509237"/>
                  <a:pt x="4051071" y="1586479"/>
                  <a:pt x="4115961" y="1646309"/>
                </a:cubicBezTo>
                <a:cubicBezTo>
                  <a:pt x="4180553" y="1706435"/>
                  <a:pt x="4264788" y="1736498"/>
                  <a:pt x="4368670" y="1736498"/>
                </a:cubicBezTo>
                <a:cubicBezTo>
                  <a:pt x="4476124" y="1736498"/>
                  <a:pt x="4561404" y="1704500"/>
                  <a:pt x="4624506" y="1640504"/>
                </a:cubicBezTo>
                <a:cubicBezTo>
                  <a:pt x="4687609" y="1576508"/>
                  <a:pt x="4719161" y="1501201"/>
                  <a:pt x="4719161" y="1414583"/>
                </a:cubicBezTo>
                <a:cubicBezTo>
                  <a:pt x="4719161" y="1372613"/>
                  <a:pt x="4711422" y="1332876"/>
                  <a:pt x="4695943" y="1295371"/>
                </a:cubicBezTo>
                <a:cubicBezTo>
                  <a:pt x="4680465" y="1257867"/>
                  <a:pt x="4657546" y="1223041"/>
                  <a:pt x="4627185" y="1190894"/>
                </a:cubicBezTo>
                <a:cubicBezTo>
                  <a:pt x="4566165" y="1125707"/>
                  <a:pt x="4479994" y="1093114"/>
                  <a:pt x="4368670" y="1093114"/>
                </a:cubicBezTo>
                <a:close/>
                <a:moveTo>
                  <a:pt x="3587918" y="1093114"/>
                </a:moveTo>
                <a:cubicBezTo>
                  <a:pt x="3498028" y="1093114"/>
                  <a:pt x="3424951" y="1124517"/>
                  <a:pt x="3368696" y="1187323"/>
                </a:cubicBezTo>
                <a:cubicBezTo>
                  <a:pt x="3312437" y="1250128"/>
                  <a:pt x="3284309" y="1326477"/>
                  <a:pt x="3284309" y="1416369"/>
                </a:cubicBezTo>
                <a:cubicBezTo>
                  <a:pt x="3284309" y="1505666"/>
                  <a:pt x="3313034" y="1581270"/>
                  <a:pt x="3370482" y="1643183"/>
                </a:cubicBezTo>
                <a:cubicBezTo>
                  <a:pt x="3427631" y="1705393"/>
                  <a:pt x="3515738" y="1736498"/>
                  <a:pt x="3634799" y="1736498"/>
                </a:cubicBezTo>
                <a:cubicBezTo>
                  <a:pt x="3722013" y="1736498"/>
                  <a:pt x="3790474" y="1715216"/>
                  <a:pt x="3840182" y="1672651"/>
                </a:cubicBezTo>
                <a:cubicBezTo>
                  <a:pt x="3889295" y="1630384"/>
                  <a:pt x="3920698" y="1576062"/>
                  <a:pt x="3934390" y="1509684"/>
                </a:cubicBezTo>
                <a:lnTo>
                  <a:pt x="3773209" y="1452981"/>
                </a:lnTo>
                <a:cubicBezTo>
                  <a:pt x="3757433" y="1543766"/>
                  <a:pt x="3719036" y="1589158"/>
                  <a:pt x="3658016" y="1589158"/>
                </a:cubicBezTo>
                <a:cubicBezTo>
                  <a:pt x="3588366" y="1589158"/>
                  <a:pt x="3553539" y="1531115"/>
                  <a:pt x="3553539" y="1415029"/>
                </a:cubicBezTo>
                <a:cubicBezTo>
                  <a:pt x="3553539" y="1299241"/>
                  <a:pt x="3587174" y="1241347"/>
                  <a:pt x="3654444" y="1241347"/>
                </a:cubicBezTo>
                <a:cubicBezTo>
                  <a:pt x="3678852" y="1241347"/>
                  <a:pt x="3700581" y="1249384"/>
                  <a:pt x="3719631" y="1265457"/>
                </a:cubicBezTo>
                <a:cubicBezTo>
                  <a:pt x="3738681" y="1281828"/>
                  <a:pt x="3752224" y="1304152"/>
                  <a:pt x="3760261" y="1332430"/>
                </a:cubicBezTo>
                <a:lnTo>
                  <a:pt x="3915192" y="1332430"/>
                </a:lnTo>
                <a:lnTo>
                  <a:pt x="3915192" y="1105616"/>
                </a:lnTo>
                <a:lnTo>
                  <a:pt x="3766067" y="1105616"/>
                </a:lnTo>
                <a:lnTo>
                  <a:pt x="3766067" y="1147139"/>
                </a:lnTo>
                <a:cubicBezTo>
                  <a:pt x="3720228" y="1111123"/>
                  <a:pt x="3660844" y="1093114"/>
                  <a:pt x="3587918" y="1093114"/>
                </a:cubicBezTo>
                <a:close/>
                <a:moveTo>
                  <a:pt x="0" y="0"/>
                </a:moveTo>
                <a:lnTo>
                  <a:pt x="12192000" y="0"/>
                </a:lnTo>
                <a:lnTo>
                  <a:pt x="12192000" y="6858000"/>
                </a:lnTo>
                <a:lnTo>
                  <a:pt x="0" y="6858000"/>
                </a:lnTo>
                <a:close/>
              </a:path>
            </a:pathLst>
          </a:custGeom>
          <a:solidFill>
            <a:schemeClr val="tx1">
              <a:alpha val="7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3200" dirty="0">
              <a:latin typeface="Rockwell Extra Bold" panose="02060903040505020403" pitchFamily="18" charset="0"/>
            </a:endParaRPr>
          </a:p>
        </p:txBody>
      </p:sp>
    </p:spTree>
    <p:extLst>
      <p:ext uri="{BB962C8B-B14F-4D97-AF65-F5344CB8AC3E}">
        <p14:creationId xmlns:p14="http://schemas.microsoft.com/office/powerpoint/2010/main" val="912817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0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207FB4-CF6B-C204-42F3-B79E2EA47D8C}"/>
            </a:ext>
          </a:extLst>
        </p:cNvPr>
        <p:cNvGrpSpPr/>
        <p:nvPr/>
      </p:nvGrpSpPr>
      <p:grpSpPr>
        <a:xfrm>
          <a:off x="0" y="0"/>
          <a:ext cx="0" cy="0"/>
          <a:chOff x="0" y="0"/>
          <a:chExt cx="0" cy="0"/>
        </a:xfrm>
      </p:grpSpPr>
      <p:pic>
        <p:nvPicPr>
          <p:cNvPr id="3" name="Picture 2" descr="Data center interior">
            <a:extLst>
              <a:ext uri="{FF2B5EF4-FFF2-40B4-BE49-F238E27FC236}">
                <a16:creationId xmlns:a16="http://schemas.microsoft.com/office/drawing/2014/main" id="{D9BF4A59-DEB1-A8CC-FAC2-AF1C3E7772E5}"/>
              </a:ext>
            </a:extLst>
          </p:cNvPr>
          <p:cNvPicPr>
            <a:picLocks noChangeAspect="1"/>
          </p:cNvPicPr>
          <p:nvPr/>
        </p:nvPicPr>
        <p:blipFill>
          <a:blip r:embed="rId3">
            <a:extLst>
              <a:ext uri="{28A0092B-C50C-407E-A947-70E740481C1C}">
                <a14:useLocalDpi xmlns:a14="http://schemas.microsoft.com/office/drawing/2010/main" val="0"/>
              </a:ext>
            </a:extLst>
          </a:blip>
          <a:srcRect l="24011" r="25821"/>
          <a:stretch>
            <a:fillRect/>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graphicFrame>
        <p:nvGraphicFramePr>
          <p:cNvPr id="2" name="TextBox 3">
            <a:extLst>
              <a:ext uri="{FF2B5EF4-FFF2-40B4-BE49-F238E27FC236}">
                <a16:creationId xmlns:a16="http://schemas.microsoft.com/office/drawing/2014/main" id="{FCFB1334-5AA8-E3A4-D650-214B0D7F0611}"/>
              </a:ext>
            </a:extLst>
          </p:cNvPr>
          <p:cNvGraphicFramePr/>
          <p:nvPr>
            <p:extLst>
              <p:ext uri="{D42A27DB-BD31-4B8C-83A1-F6EECF244321}">
                <p14:modId xmlns:p14="http://schemas.microsoft.com/office/powerpoint/2010/main" val="996878969"/>
              </p:ext>
            </p:extLst>
          </p:nvPr>
        </p:nvGraphicFramePr>
        <p:xfrm>
          <a:off x="1676380" y="0"/>
          <a:ext cx="10515600" cy="627507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191620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3A733D-C15D-BB8C-D7B9-69CD6B9C81DC}"/>
            </a:ext>
          </a:extLst>
        </p:cNvPr>
        <p:cNvGrpSpPr/>
        <p:nvPr/>
      </p:nvGrpSpPr>
      <p:grpSpPr>
        <a:xfrm>
          <a:off x="0" y="0"/>
          <a:ext cx="0" cy="0"/>
          <a:chOff x="0" y="0"/>
          <a:chExt cx="0" cy="0"/>
        </a:xfrm>
      </p:grpSpPr>
      <p:pic>
        <p:nvPicPr>
          <p:cNvPr id="3" name="Picture 2" descr="Data center interior">
            <a:extLst>
              <a:ext uri="{FF2B5EF4-FFF2-40B4-BE49-F238E27FC236}">
                <a16:creationId xmlns:a16="http://schemas.microsoft.com/office/drawing/2014/main" id="{B3D642FB-D4C2-14A8-8127-33E94BAF5F39}"/>
              </a:ext>
            </a:extLst>
          </p:cNvPr>
          <p:cNvPicPr>
            <a:picLocks noChangeAspect="1"/>
          </p:cNvPicPr>
          <p:nvPr/>
        </p:nvPicPr>
        <p:blipFill>
          <a:blip r:embed="rId3">
            <a:extLst>
              <a:ext uri="{28A0092B-C50C-407E-A947-70E740481C1C}">
                <a14:useLocalDpi xmlns:a14="http://schemas.microsoft.com/office/drawing/2010/main" val="0"/>
              </a:ext>
            </a:extLst>
          </a:blip>
          <a:srcRect l="24641" r="2645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graphicFrame>
        <p:nvGraphicFramePr>
          <p:cNvPr id="4" name="TextBox 3">
            <a:extLst>
              <a:ext uri="{FF2B5EF4-FFF2-40B4-BE49-F238E27FC236}">
                <a16:creationId xmlns:a16="http://schemas.microsoft.com/office/drawing/2014/main" id="{2438FA65-BEE8-FC92-37DC-DC80A81F6DB5}"/>
              </a:ext>
            </a:extLst>
          </p:cNvPr>
          <p:cNvGraphicFramePr/>
          <p:nvPr>
            <p:extLst>
              <p:ext uri="{D42A27DB-BD31-4B8C-83A1-F6EECF244321}">
                <p14:modId xmlns:p14="http://schemas.microsoft.com/office/powerpoint/2010/main" val="3544524275"/>
              </p:ext>
            </p:extLst>
          </p:nvPr>
        </p:nvGraphicFramePr>
        <p:xfrm>
          <a:off x="218992" y="451236"/>
          <a:ext cx="10515600" cy="55952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489040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14FD2C3-1503-E4F0-A1CF-FF2F2BAB7860}"/>
            </a:ext>
          </a:extLst>
        </p:cNvPr>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98D464C-8D69-B98D-7783-649DF94F201D}"/>
              </a:ext>
            </a:extLst>
          </p:cNvPr>
          <p:cNvSpPr txBox="1"/>
          <p:nvPr/>
        </p:nvSpPr>
        <p:spPr>
          <a:xfrm>
            <a:off x="6513788" y="365125"/>
            <a:ext cx="4840010"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a:latin typeface="+mj-lt"/>
                <a:ea typeface="+mj-ea"/>
                <a:cs typeface="+mj-cs"/>
              </a:rPr>
              <a:t>Conclusion</a:t>
            </a:r>
          </a:p>
        </p:txBody>
      </p:sp>
      <p:pic>
        <p:nvPicPr>
          <p:cNvPr id="3" name="Picture 2" descr="Data center interior">
            <a:extLst>
              <a:ext uri="{FF2B5EF4-FFF2-40B4-BE49-F238E27FC236}">
                <a16:creationId xmlns:a16="http://schemas.microsoft.com/office/drawing/2014/main" id="{81912D33-A93B-AADF-D698-A30E43361D60}"/>
              </a:ext>
            </a:extLst>
          </p:cNvPr>
          <p:cNvPicPr>
            <a:picLocks noChangeAspect="1"/>
          </p:cNvPicPr>
          <p:nvPr/>
        </p:nvPicPr>
        <p:blipFill>
          <a:blip r:embed="rId3">
            <a:extLst>
              <a:ext uri="{28A0092B-C50C-407E-A947-70E740481C1C}">
                <a14:useLocalDpi xmlns:a14="http://schemas.microsoft.com/office/drawing/2010/main" val="0"/>
              </a:ext>
            </a:extLst>
          </a:blip>
          <a:srcRect l="24011" r="25821"/>
          <a:stretch>
            <a:fillRect/>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6" name="TextBox 5">
            <a:extLst>
              <a:ext uri="{FF2B5EF4-FFF2-40B4-BE49-F238E27FC236}">
                <a16:creationId xmlns:a16="http://schemas.microsoft.com/office/drawing/2014/main" id="{07F507AC-6EB9-3043-35B9-E04C94845172}"/>
              </a:ext>
            </a:extLst>
          </p:cNvPr>
          <p:cNvSpPr txBox="1"/>
          <p:nvPr/>
        </p:nvSpPr>
        <p:spPr>
          <a:xfrm>
            <a:off x="6513788" y="2333297"/>
            <a:ext cx="4840010" cy="3843666"/>
          </a:xfrm>
          <a:prstGeom prst="rect">
            <a:avLst/>
          </a:prstGeom>
        </p:spPr>
        <p:txBody>
          <a:bodyPr vert="horz" lIns="91440" tIns="45720" rIns="91440" bIns="45720" rtlCol="0">
            <a:normAutofit/>
          </a:bodyPr>
          <a:lstStyle/>
          <a:p>
            <a:pPr>
              <a:lnSpc>
                <a:spcPct val="90000"/>
              </a:lnSpc>
              <a:spcAft>
                <a:spcPts val="600"/>
              </a:spcAft>
            </a:pPr>
            <a:r>
              <a:rPr lang="en-US" sz="2000" dirty="0"/>
              <a:t>In summary, integrating the new team members and managing conflict effectively is essential to the success of the </a:t>
            </a:r>
            <a:r>
              <a:rPr lang="en-US" sz="2000" i="1" dirty="0" err="1"/>
              <a:t>DataNanny</a:t>
            </a:r>
            <a:r>
              <a:rPr lang="en-US" sz="2000" dirty="0"/>
              <a:t> project and our organization. By following these recommended action steps, we can promote a positive team culture, maintain productivity, and deliver a successful product that meets the needs of our diverse user base.</a:t>
            </a:r>
          </a:p>
        </p:txBody>
      </p:sp>
    </p:spTree>
    <p:extLst>
      <p:ext uri="{BB962C8B-B14F-4D97-AF65-F5344CB8AC3E}">
        <p14:creationId xmlns:p14="http://schemas.microsoft.com/office/powerpoint/2010/main" val="953039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title="Binary Code Globe">
            <a:hlinkClick r:id="" action="ppaction://media"/>
            <a:extLst>
              <a:ext uri="{FF2B5EF4-FFF2-40B4-BE49-F238E27FC236}">
                <a16:creationId xmlns:a16="http://schemas.microsoft.com/office/drawing/2014/main" id="{29AD10F4-F81B-DE1B-CAF5-BF03277F958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D76A295B-588B-C9D3-9019-105155D416E0}"/>
              </a:ext>
            </a:extLst>
          </p:cNvPr>
          <p:cNvSpPr txBox="1"/>
          <p:nvPr/>
        </p:nvSpPr>
        <p:spPr>
          <a:xfrm>
            <a:off x="-1" y="0"/>
            <a:ext cx="12192000" cy="6858000"/>
          </a:xfrm>
          <a:custGeom>
            <a:avLst/>
            <a:gdLst/>
            <a:ahLst/>
            <a:cxnLst/>
            <a:rect l="l" t="t" r="r" b="b"/>
            <a:pathLst>
              <a:path w="12192000" h="6858000">
                <a:moveTo>
                  <a:pt x="11345111" y="4161258"/>
                </a:moveTo>
                <a:lnTo>
                  <a:pt x="11345111" y="4242518"/>
                </a:lnTo>
                <a:lnTo>
                  <a:pt x="11456509" y="4242518"/>
                </a:lnTo>
                <a:lnTo>
                  <a:pt x="11456509" y="4161258"/>
                </a:lnTo>
                <a:close/>
                <a:moveTo>
                  <a:pt x="7258812" y="4010793"/>
                </a:moveTo>
                <a:lnTo>
                  <a:pt x="7285155" y="4096741"/>
                </a:lnTo>
                <a:lnTo>
                  <a:pt x="7229567" y="4096741"/>
                </a:lnTo>
                <a:close/>
                <a:moveTo>
                  <a:pt x="10385318" y="3998514"/>
                </a:moveTo>
                <a:cubicBezTo>
                  <a:pt x="10399308" y="3998514"/>
                  <a:pt x="10409503" y="4004616"/>
                  <a:pt x="10415903" y="4016820"/>
                </a:cubicBezTo>
                <a:cubicBezTo>
                  <a:pt x="10422451" y="4029173"/>
                  <a:pt x="10425725" y="4052390"/>
                  <a:pt x="10425725" y="4086472"/>
                </a:cubicBezTo>
                <a:cubicBezTo>
                  <a:pt x="10425725" y="4121595"/>
                  <a:pt x="10422377" y="4145110"/>
                  <a:pt x="10415679" y="4157016"/>
                </a:cubicBezTo>
                <a:cubicBezTo>
                  <a:pt x="10408982" y="4168774"/>
                  <a:pt x="10398862" y="4174652"/>
                  <a:pt x="10385318" y="4174652"/>
                </a:cubicBezTo>
                <a:cubicBezTo>
                  <a:pt x="10371626" y="4174652"/>
                  <a:pt x="10361580" y="4168550"/>
                  <a:pt x="10355181" y="4156347"/>
                </a:cubicBezTo>
                <a:cubicBezTo>
                  <a:pt x="10348483" y="4144291"/>
                  <a:pt x="10345135" y="4121000"/>
                  <a:pt x="10345135" y="4086472"/>
                </a:cubicBezTo>
                <a:cubicBezTo>
                  <a:pt x="10345135" y="4051348"/>
                  <a:pt x="10348483" y="4027908"/>
                  <a:pt x="10355181" y="4016150"/>
                </a:cubicBezTo>
                <a:cubicBezTo>
                  <a:pt x="10361878" y="4004393"/>
                  <a:pt x="10371924" y="3998514"/>
                  <a:pt x="10385318" y="3998514"/>
                </a:cubicBezTo>
                <a:close/>
                <a:moveTo>
                  <a:pt x="8480318" y="3998514"/>
                </a:moveTo>
                <a:cubicBezTo>
                  <a:pt x="8494308" y="3998514"/>
                  <a:pt x="8504503" y="4004616"/>
                  <a:pt x="8510902" y="4016820"/>
                </a:cubicBezTo>
                <a:cubicBezTo>
                  <a:pt x="8517451" y="4029173"/>
                  <a:pt x="8520725" y="4052390"/>
                  <a:pt x="8520725" y="4086472"/>
                </a:cubicBezTo>
                <a:cubicBezTo>
                  <a:pt x="8520725" y="4121595"/>
                  <a:pt x="8517376" y="4145110"/>
                  <a:pt x="8510680" y="4157016"/>
                </a:cubicBezTo>
                <a:cubicBezTo>
                  <a:pt x="8503982" y="4168774"/>
                  <a:pt x="8493862" y="4174652"/>
                  <a:pt x="8480318" y="4174652"/>
                </a:cubicBezTo>
                <a:cubicBezTo>
                  <a:pt x="8466626" y="4174652"/>
                  <a:pt x="8456581" y="4168550"/>
                  <a:pt x="8450180" y="4156347"/>
                </a:cubicBezTo>
                <a:cubicBezTo>
                  <a:pt x="8443484" y="4144291"/>
                  <a:pt x="8440136" y="4121000"/>
                  <a:pt x="8440136" y="4086472"/>
                </a:cubicBezTo>
                <a:cubicBezTo>
                  <a:pt x="8440136" y="4051348"/>
                  <a:pt x="8443484" y="4027908"/>
                  <a:pt x="8450180" y="4016150"/>
                </a:cubicBezTo>
                <a:cubicBezTo>
                  <a:pt x="8456878" y="4004393"/>
                  <a:pt x="8466924" y="3998514"/>
                  <a:pt x="8480318" y="3998514"/>
                </a:cubicBezTo>
                <a:close/>
                <a:moveTo>
                  <a:pt x="10602533" y="3931988"/>
                </a:moveTo>
                <a:lnTo>
                  <a:pt x="10602533" y="4006328"/>
                </a:lnTo>
                <a:lnTo>
                  <a:pt x="10629769" y="4006328"/>
                </a:lnTo>
                <a:lnTo>
                  <a:pt x="10629769" y="4168178"/>
                </a:lnTo>
                <a:lnTo>
                  <a:pt x="10602533" y="4168178"/>
                </a:lnTo>
                <a:lnTo>
                  <a:pt x="10602533" y="4242518"/>
                </a:lnTo>
                <a:lnTo>
                  <a:pt x="10730004" y="4242518"/>
                </a:lnTo>
                <a:lnTo>
                  <a:pt x="10730004" y="4168178"/>
                </a:lnTo>
                <a:lnTo>
                  <a:pt x="10702545" y="4168178"/>
                </a:lnTo>
                <a:lnTo>
                  <a:pt x="10702545" y="4058790"/>
                </a:lnTo>
                <a:lnTo>
                  <a:pt x="10833365" y="4246536"/>
                </a:lnTo>
                <a:lnTo>
                  <a:pt x="10935610" y="4246536"/>
                </a:lnTo>
                <a:lnTo>
                  <a:pt x="10935610" y="4006328"/>
                </a:lnTo>
                <a:lnTo>
                  <a:pt x="10962623" y="4006328"/>
                </a:lnTo>
                <a:lnTo>
                  <a:pt x="10962623" y="3931988"/>
                </a:lnTo>
                <a:lnTo>
                  <a:pt x="10837384" y="3931988"/>
                </a:lnTo>
                <a:lnTo>
                  <a:pt x="10837384" y="4006328"/>
                </a:lnTo>
                <a:lnTo>
                  <a:pt x="10862610" y="4006328"/>
                </a:lnTo>
                <a:lnTo>
                  <a:pt x="10862610" y="4094285"/>
                </a:lnTo>
                <a:lnTo>
                  <a:pt x="10749650" y="3931988"/>
                </a:lnTo>
                <a:close/>
                <a:moveTo>
                  <a:pt x="9994049" y="3931988"/>
                </a:moveTo>
                <a:lnTo>
                  <a:pt x="9994049" y="4006328"/>
                </a:lnTo>
                <a:lnTo>
                  <a:pt x="10022624" y="4006328"/>
                </a:lnTo>
                <a:lnTo>
                  <a:pt x="10022624" y="4168178"/>
                </a:lnTo>
                <a:lnTo>
                  <a:pt x="9994049" y="4168178"/>
                </a:lnTo>
                <a:lnTo>
                  <a:pt x="9994049" y="4242518"/>
                </a:lnTo>
                <a:lnTo>
                  <a:pt x="10171080" y="4242518"/>
                </a:lnTo>
                <a:lnTo>
                  <a:pt x="10171080" y="4168178"/>
                </a:lnTo>
                <a:lnTo>
                  <a:pt x="10142729" y="4168178"/>
                </a:lnTo>
                <a:lnTo>
                  <a:pt x="10142729" y="4006328"/>
                </a:lnTo>
                <a:lnTo>
                  <a:pt x="10171080" y="4006328"/>
                </a:lnTo>
                <a:lnTo>
                  <a:pt x="10171080" y="3931988"/>
                </a:lnTo>
                <a:close/>
                <a:moveTo>
                  <a:pt x="9652489" y="3931988"/>
                </a:moveTo>
                <a:lnTo>
                  <a:pt x="9652489" y="4062808"/>
                </a:lnTo>
                <a:lnTo>
                  <a:pt x="9710755" y="4062808"/>
                </a:lnTo>
                <a:lnTo>
                  <a:pt x="9710755" y="4006328"/>
                </a:lnTo>
                <a:lnTo>
                  <a:pt x="9746474" y="4006328"/>
                </a:lnTo>
                <a:lnTo>
                  <a:pt x="9746474" y="4168178"/>
                </a:lnTo>
                <a:lnTo>
                  <a:pt x="9719685" y="4168178"/>
                </a:lnTo>
                <a:lnTo>
                  <a:pt x="9719685" y="4242518"/>
                </a:lnTo>
                <a:lnTo>
                  <a:pt x="9894037" y="4242518"/>
                </a:lnTo>
                <a:lnTo>
                  <a:pt x="9894037" y="4168178"/>
                </a:lnTo>
                <a:lnTo>
                  <a:pt x="9866578" y="4168178"/>
                </a:lnTo>
                <a:lnTo>
                  <a:pt x="9866578" y="4006328"/>
                </a:lnTo>
                <a:lnTo>
                  <a:pt x="9902073" y="4006328"/>
                </a:lnTo>
                <a:lnTo>
                  <a:pt x="9902073" y="4062808"/>
                </a:lnTo>
                <a:lnTo>
                  <a:pt x="9960340" y="4062808"/>
                </a:lnTo>
                <a:lnTo>
                  <a:pt x="9960340" y="3931988"/>
                </a:lnTo>
                <a:close/>
                <a:moveTo>
                  <a:pt x="9026742" y="3931988"/>
                </a:moveTo>
                <a:lnTo>
                  <a:pt x="9026742" y="4006328"/>
                </a:lnTo>
                <a:lnTo>
                  <a:pt x="9051298" y="4006328"/>
                </a:lnTo>
                <a:lnTo>
                  <a:pt x="9051298" y="4168178"/>
                </a:lnTo>
                <a:lnTo>
                  <a:pt x="9027188" y="4168178"/>
                </a:lnTo>
                <a:lnTo>
                  <a:pt x="9027188" y="4242518"/>
                </a:lnTo>
                <a:lnTo>
                  <a:pt x="9323430" y="4242518"/>
                </a:lnTo>
                <a:lnTo>
                  <a:pt x="9323430" y="4143175"/>
                </a:lnTo>
                <a:lnTo>
                  <a:pt x="9241946" y="4143175"/>
                </a:lnTo>
                <a:lnTo>
                  <a:pt x="9241946" y="4168178"/>
                </a:lnTo>
                <a:lnTo>
                  <a:pt x="9171402" y="4168178"/>
                </a:lnTo>
                <a:lnTo>
                  <a:pt x="9171402" y="4117279"/>
                </a:lnTo>
                <a:lnTo>
                  <a:pt x="9232794" y="4117279"/>
                </a:lnTo>
                <a:lnTo>
                  <a:pt x="9232794" y="4054102"/>
                </a:lnTo>
                <a:lnTo>
                  <a:pt x="9171402" y="4054102"/>
                </a:lnTo>
                <a:lnTo>
                  <a:pt x="9171402" y="4006328"/>
                </a:lnTo>
                <a:lnTo>
                  <a:pt x="9241946" y="4006328"/>
                </a:lnTo>
                <a:lnTo>
                  <a:pt x="9241946" y="4031331"/>
                </a:lnTo>
                <a:lnTo>
                  <a:pt x="9323430" y="4031331"/>
                </a:lnTo>
                <a:lnTo>
                  <a:pt x="9323430" y="3931988"/>
                </a:lnTo>
                <a:close/>
                <a:moveTo>
                  <a:pt x="8686446" y="3931988"/>
                </a:moveTo>
                <a:lnTo>
                  <a:pt x="8686446" y="4006328"/>
                </a:lnTo>
                <a:lnTo>
                  <a:pt x="8710333" y="4006328"/>
                </a:lnTo>
                <a:lnTo>
                  <a:pt x="8710333" y="4105894"/>
                </a:lnTo>
                <a:cubicBezTo>
                  <a:pt x="8710333" y="4136999"/>
                  <a:pt x="8712862" y="4160067"/>
                  <a:pt x="8717922" y="4175099"/>
                </a:cubicBezTo>
                <a:cubicBezTo>
                  <a:pt x="8722834" y="4190577"/>
                  <a:pt x="8730499" y="4203748"/>
                  <a:pt x="8740916" y="4214613"/>
                </a:cubicBezTo>
                <a:cubicBezTo>
                  <a:pt x="8751334" y="4225626"/>
                  <a:pt x="8765474" y="4233812"/>
                  <a:pt x="8783332" y="4239169"/>
                </a:cubicBezTo>
                <a:cubicBezTo>
                  <a:pt x="8800894" y="4244676"/>
                  <a:pt x="8821061" y="4247429"/>
                  <a:pt x="8843831" y="4247429"/>
                </a:cubicBezTo>
                <a:cubicBezTo>
                  <a:pt x="8872108" y="4247429"/>
                  <a:pt x="8895921" y="4242295"/>
                  <a:pt x="8915268" y="4232026"/>
                </a:cubicBezTo>
                <a:cubicBezTo>
                  <a:pt x="8934617" y="4221756"/>
                  <a:pt x="8948457" y="4207543"/>
                  <a:pt x="8956792" y="4189386"/>
                </a:cubicBezTo>
                <a:cubicBezTo>
                  <a:pt x="8965126" y="4171081"/>
                  <a:pt x="8969294" y="4147566"/>
                  <a:pt x="8969294" y="4118842"/>
                </a:cubicBezTo>
                <a:lnTo>
                  <a:pt x="8969294" y="4006328"/>
                </a:lnTo>
                <a:lnTo>
                  <a:pt x="8993850" y="4006328"/>
                </a:lnTo>
                <a:lnTo>
                  <a:pt x="8993850" y="3931988"/>
                </a:lnTo>
                <a:lnTo>
                  <a:pt x="8877094" y="3931988"/>
                </a:lnTo>
                <a:lnTo>
                  <a:pt x="8877094" y="4006328"/>
                </a:lnTo>
                <a:lnTo>
                  <a:pt x="8892721" y="4006328"/>
                </a:lnTo>
                <a:lnTo>
                  <a:pt x="8892721" y="4118395"/>
                </a:lnTo>
                <a:cubicBezTo>
                  <a:pt x="8892721" y="4141464"/>
                  <a:pt x="8890414" y="4156719"/>
                  <a:pt x="8885800" y="4164160"/>
                </a:cubicBezTo>
                <a:cubicBezTo>
                  <a:pt x="8881187" y="4171750"/>
                  <a:pt x="8873746" y="4175545"/>
                  <a:pt x="8863476" y="4175545"/>
                </a:cubicBezTo>
                <a:cubicBezTo>
                  <a:pt x="8851124" y="4175545"/>
                  <a:pt x="8842566" y="4171081"/>
                  <a:pt x="8837804" y="4162151"/>
                </a:cubicBezTo>
                <a:cubicBezTo>
                  <a:pt x="8833041" y="4153072"/>
                  <a:pt x="8830660" y="4136031"/>
                  <a:pt x="8830660" y="4111028"/>
                </a:cubicBezTo>
                <a:lnTo>
                  <a:pt x="8830660" y="4006328"/>
                </a:lnTo>
                <a:lnTo>
                  <a:pt x="8845394" y="4006328"/>
                </a:lnTo>
                <a:lnTo>
                  <a:pt x="8845394" y="3931988"/>
                </a:lnTo>
                <a:close/>
                <a:moveTo>
                  <a:pt x="7842888" y="3931988"/>
                </a:moveTo>
                <a:lnTo>
                  <a:pt x="7842888" y="4006328"/>
                </a:lnTo>
                <a:lnTo>
                  <a:pt x="7864096" y="4006328"/>
                </a:lnTo>
                <a:lnTo>
                  <a:pt x="7942454" y="4118842"/>
                </a:lnTo>
                <a:lnTo>
                  <a:pt x="7942454" y="4168178"/>
                </a:lnTo>
                <a:lnTo>
                  <a:pt x="7917451" y="4168178"/>
                </a:lnTo>
                <a:lnTo>
                  <a:pt x="7917451" y="4242518"/>
                </a:lnTo>
                <a:lnTo>
                  <a:pt x="8087115" y="4242518"/>
                </a:lnTo>
                <a:lnTo>
                  <a:pt x="8087115" y="4168178"/>
                </a:lnTo>
                <a:lnTo>
                  <a:pt x="8062559" y="4168178"/>
                </a:lnTo>
                <a:lnTo>
                  <a:pt x="8062559" y="4118842"/>
                </a:lnTo>
                <a:lnTo>
                  <a:pt x="8140693" y="4006328"/>
                </a:lnTo>
                <a:lnTo>
                  <a:pt x="8160115" y="4006328"/>
                </a:lnTo>
                <a:lnTo>
                  <a:pt x="8160115" y="3931988"/>
                </a:lnTo>
                <a:lnTo>
                  <a:pt x="8040680" y="3931988"/>
                </a:lnTo>
                <a:lnTo>
                  <a:pt x="8040680" y="4006328"/>
                </a:lnTo>
                <a:lnTo>
                  <a:pt x="8059656" y="4006328"/>
                </a:lnTo>
                <a:lnTo>
                  <a:pt x="8019696" y="4069729"/>
                </a:lnTo>
                <a:lnTo>
                  <a:pt x="7986656" y="4006328"/>
                </a:lnTo>
                <a:lnTo>
                  <a:pt x="8005185" y="4006328"/>
                </a:lnTo>
                <a:lnTo>
                  <a:pt x="8005185" y="3931988"/>
                </a:lnTo>
                <a:close/>
                <a:moveTo>
                  <a:pt x="7459284" y="3931988"/>
                </a:moveTo>
                <a:lnTo>
                  <a:pt x="7459284" y="4006328"/>
                </a:lnTo>
                <a:lnTo>
                  <a:pt x="7486519" y="4006328"/>
                </a:lnTo>
                <a:lnTo>
                  <a:pt x="7486519" y="4168178"/>
                </a:lnTo>
                <a:lnTo>
                  <a:pt x="7459284" y="4168178"/>
                </a:lnTo>
                <a:lnTo>
                  <a:pt x="7459284" y="4242518"/>
                </a:lnTo>
                <a:lnTo>
                  <a:pt x="7586755" y="4242518"/>
                </a:lnTo>
                <a:lnTo>
                  <a:pt x="7586755" y="4168178"/>
                </a:lnTo>
                <a:lnTo>
                  <a:pt x="7559296" y="4168178"/>
                </a:lnTo>
                <a:lnTo>
                  <a:pt x="7559296" y="4058790"/>
                </a:lnTo>
                <a:lnTo>
                  <a:pt x="7690116" y="4246536"/>
                </a:lnTo>
                <a:lnTo>
                  <a:pt x="7792361" y="4246536"/>
                </a:lnTo>
                <a:lnTo>
                  <a:pt x="7792361" y="4006328"/>
                </a:lnTo>
                <a:lnTo>
                  <a:pt x="7819373" y="4006328"/>
                </a:lnTo>
                <a:lnTo>
                  <a:pt x="7819373" y="3931988"/>
                </a:lnTo>
                <a:lnTo>
                  <a:pt x="7694134" y="3931988"/>
                </a:lnTo>
                <a:lnTo>
                  <a:pt x="7694134" y="4006328"/>
                </a:lnTo>
                <a:lnTo>
                  <a:pt x="7719361" y="4006328"/>
                </a:lnTo>
                <a:lnTo>
                  <a:pt x="7719361" y="4094285"/>
                </a:lnTo>
                <a:lnTo>
                  <a:pt x="7606400" y="3931988"/>
                </a:lnTo>
                <a:close/>
                <a:moveTo>
                  <a:pt x="7163487" y="3931988"/>
                </a:moveTo>
                <a:lnTo>
                  <a:pt x="7163487" y="4006328"/>
                </a:lnTo>
                <a:lnTo>
                  <a:pt x="7188490" y="4006328"/>
                </a:lnTo>
                <a:lnTo>
                  <a:pt x="7130225" y="4168178"/>
                </a:lnTo>
                <a:lnTo>
                  <a:pt x="7106561" y="4168178"/>
                </a:lnTo>
                <a:lnTo>
                  <a:pt x="7106561" y="4242518"/>
                </a:lnTo>
                <a:lnTo>
                  <a:pt x="7229567" y="4242518"/>
                </a:lnTo>
                <a:lnTo>
                  <a:pt x="7229567" y="4174429"/>
                </a:lnTo>
                <a:lnTo>
                  <a:pt x="7204118" y="4174429"/>
                </a:lnTo>
                <a:lnTo>
                  <a:pt x="7217735" y="4135362"/>
                </a:lnTo>
                <a:lnTo>
                  <a:pt x="7297210" y="4135362"/>
                </a:lnTo>
                <a:lnTo>
                  <a:pt x="7309042" y="4174429"/>
                </a:lnTo>
                <a:lnTo>
                  <a:pt x="7281806" y="4174429"/>
                </a:lnTo>
                <a:lnTo>
                  <a:pt x="7281806" y="4242518"/>
                </a:lnTo>
                <a:lnTo>
                  <a:pt x="7443880" y="4242518"/>
                </a:lnTo>
                <a:lnTo>
                  <a:pt x="7443880" y="4168178"/>
                </a:lnTo>
                <a:lnTo>
                  <a:pt x="7421109" y="4168178"/>
                </a:lnTo>
                <a:lnTo>
                  <a:pt x="7361727" y="4006328"/>
                </a:lnTo>
                <a:lnTo>
                  <a:pt x="7386730" y="4006328"/>
                </a:lnTo>
                <a:lnTo>
                  <a:pt x="7386730" y="3931988"/>
                </a:lnTo>
                <a:close/>
                <a:moveTo>
                  <a:pt x="11093294" y="3927970"/>
                </a:moveTo>
                <a:cubicBezTo>
                  <a:pt x="11066058" y="3927970"/>
                  <a:pt x="11043139" y="3936081"/>
                  <a:pt x="11024535" y="3952303"/>
                </a:cubicBezTo>
                <a:cubicBezTo>
                  <a:pt x="11005783" y="3968525"/>
                  <a:pt x="10996407" y="3991073"/>
                  <a:pt x="10996407" y="4019946"/>
                </a:cubicBezTo>
                <a:cubicBezTo>
                  <a:pt x="10996407" y="4036019"/>
                  <a:pt x="11000351" y="4050679"/>
                  <a:pt x="11008238" y="4063924"/>
                </a:cubicBezTo>
                <a:cubicBezTo>
                  <a:pt x="11016126" y="4077319"/>
                  <a:pt x="11025651" y="4087811"/>
                  <a:pt x="11036813" y="4095401"/>
                </a:cubicBezTo>
                <a:cubicBezTo>
                  <a:pt x="11048720" y="4103736"/>
                  <a:pt x="11067323" y="4113633"/>
                  <a:pt x="11092624" y="4125093"/>
                </a:cubicBezTo>
                <a:cubicBezTo>
                  <a:pt x="11112716" y="4134022"/>
                  <a:pt x="11125887" y="4141017"/>
                  <a:pt x="11132138" y="4146077"/>
                </a:cubicBezTo>
                <a:cubicBezTo>
                  <a:pt x="11137942" y="4150691"/>
                  <a:pt x="11140844" y="4156495"/>
                  <a:pt x="11140844" y="4163490"/>
                </a:cubicBezTo>
                <a:cubicBezTo>
                  <a:pt x="11140844" y="4176885"/>
                  <a:pt x="11132510" y="4183582"/>
                  <a:pt x="11115841" y="4183582"/>
                </a:cubicBezTo>
                <a:cubicBezTo>
                  <a:pt x="11092773" y="4183582"/>
                  <a:pt x="11077071" y="4170039"/>
                  <a:pt x="11068737" y="4142952"/>
                </a:cubicBezTo>
                <a:lnTo>
                  <a:pt x="10998862" y="4142952"/>
                </a:lnTo>
                <a:lnTo>
                  <a:pt x="10998862" y="4242518"/>
                </a:lnTo>
                <a:lnTo>
                  <a:pt x="11068737" y="4242518"/>
                </a:lnTo>
                <a:lnTo>
                  <a:pt x="11068737" y="4222203"/>
                </a:lnTo>
                <a:cubicBezTo>
                  <a:pt x="11090912" y="4238425"/>
                  <a:pt x="11115692" y="4246536"/>
                  <a:pt x="11143077" y="4246536"/>
                </a:cubicBezTo>
                <a:cubicBezTo>
                  <a:pt x="11172545" y="4246536"/>
                  <a:pt x="11196953" y="4237383"/>
                  <a:pt x="11216300" y="4219078"/>
                </a:cubicBezTo>
                <a:cubicBezTo>
                  <a:pt x="11235648" y="4201069"/>
                  <a:pt x="11245322" y="4179043"/>
                  <a:pt x="11245322" y="4152998"/>
                </a:cubicBezTo>
                <a:cubicBezTo>
                  <a:pt x="11245322" y="4136031"/>
                  <a:pt x="11241229" y="4120256"/>
                  <a:pt x="11233043" y="4105671"/>
                </a:cubicBezTo>
                <a:cubicBezTo>
                  <a:pt x="11229471" y="4099122"/>
                  <a:pt x="11224969" y="4092760"/>
                  <a:pt x="11219537" y="4086583"/>
                </a:cubicBezTo>
                <a:cubicBezTo>
                  <a:pt x="11214105" y="4080407"/>
                  <a:pt x="11208784" y="4075607"/>
                  <a:pt x="11203575" y="4072184"/>
                </a:cubicBezTo>
                <a:cubicBezTo>
                  <a:pt x="11193306" y="4065189"/>
                  <a:pt x="11172917" y="4054102"/>
                  <a:pt x="11142407" y="4038921"/>
                </a:cubicBezTo>
                <a:cubicBezTo>
                  <a:pt x="11119636" y="4027759"/>
                  <a:pt x="11106167" y="4020541"/>
                  <a:pt x="11102000" y="4017267"/>
                </a:cubicBezTo>
                <a:cubicBezTo>
                  <a:pt x="11097684" y="4014141"/>
                  <a:pt x="11095526" y="4009453"/>
                  <a:pt x="11095526" y="4003202"/>
                </a:cubicBezTo>
                <a:cubicBezTo>
                  <a:pt x="11095526" y="3990254"/>
                  <a:pt x="11103116" y="3983780"/>
                  <a:pt x="11118297" y="3983780"/>
                </a:cubicBezTo>
                <a:cubicBezTo>
                  <a:pt x="11139877" y="3983780"/>
                  <a:pt x="11154909" y="3995984"/>
                  <a:pt x="11163392" y="4020392"/>
                </a:cubicBezTo>
                <a:lnTo>
                  <a:pt x="11232820" y="4020392"/>
                </a:lnTo>
                <a:lnTo>
                  <a:pt x="11232820" y="3931988"/>
                </a:lnTo>
                <a:lnTo>
                  <a:pt x="11162499" y="3931988"/>
                </a:lnTo>
                <a:lnTo>
                  <a:pt x="11162499" y="3951187"/>
                </a:lnTo>
                <a:cubicBezTo>
                  <a:pt x="11143598" y="3935709"/>
                  <a:pt x="11120529" y="3927970"/>
                  <a:pt x="11093294" y="3927970"/>
                </a:cubicBezTo>
                <a:close/>
                <a:moveTo>
                  <a:pt x="9464519" y="3927970"/>
                </a:moveTo>
                <a:cubicBezTo>
                  <a:pt x="9437283" y="3927970"/>
                  <a:pt x="9414364" y="3936081"/>
                  <a:pt x="9395760" y="3952303"/>
                </a:cubicBezTo>
                <a:cubicBezTo>
                  <a:pt x="9377008" y="3968525"/>
                  <a:pt x="9367632" y="3991073"/>
                  <a:pt x="9367632" y="4019946"/>
                </a:cubicBezTo>
                <a:cubicBezTo>
                  <a:pt x="9367632" y="4036019"/>
                  <a:pt x="9371576" y="4050679"/>
                  <a:pt x="9379463" y="4063924"/>
                </a:cubicBezTo>
                <a:cubicBezTo>
                  <a:pt x="9387351" y="4077319"/>
                  <a:pt x="9396876" y="4087811"/>
                  <a:pt x="9408038" y="4095401"/>
                </a:cubicBezTo>
                <a:cubicBezTo>
                  <a:pt x="9419945" y="4103736"/>
                  <a:pt x="9438548" y="4113633"/>
                  <a:pt x="9463849" y="4125093"/>
                </a:cubicBezTo>
                <a:cubicBezTo>
                  <a:pt x="9483941" y="4134022"/>
                  <a:pt x="9497112" y="4141017"/>
                  <a:pt x="9503363" y="4146077"/>
                </a:cubicBezTo>
                <a:cubicBezTo>
                  <a:pt x="9509167" y="4150691"/>
                  <a:pt x="9512069" y="4156495"/>
                  <a:pt x="9512069" y="4163490"/>
                </a:cubicBezTo>
                <a:cubicBezTo>
                  <a:pt x="9512069" y="4176885"/>
                  <a:pt x="9503735" y="4183582"/>
                  <a:pt x="9487066" y="4183582"/>
                </a:cubicBezTo>
                <a:cubicBezTo>
                  <a:pt x="9463998" y="4183582"/>
                  <a:pt x="9448296" y="4170039"/>
                  <a:pt x="9439962" y="4142952"/>
                </a:cubicBezTo>
                <a:lnTo>
                  <a:pt x="9370087" y="4142952"/>
                </a:lnTo>
                <a:lnTo>
                  <a:pt x="9370087" y="4242518"/>
                </a:lnTo>
                <a:lnTo>
                  <a:pt x="9439962" y="4242518"/>
                </a:lnTo>
                <a:lnTo>
                  <a:pt x="9439962" y="4222203"/>
                </a:lnTo>
                <a:cubicBezTo>
                  <a:pt x="9462137" y="4238425"/>
                  <a:pt x="9486917" y="4246536"/>
                  <a:pt x="9514302" y="4246536"/>
                </a:cubicBezTo>
                <a:cubicBezTo>
                  <a:pt x="9543770" y="4246536"/>
                  <a:pt x="9568178" y="4237383"/>
                  <a:pt x="9587525" y="4219078"/>
                </a:cubicBezTo>
                <a:cubicBezTo>
                  <a:pt x="9606873" y="4201069"/>
                  <a:pt x="9616547" y="4179043"/>
                  <a:pt x="9616547" y="4152998"/>
                </a:cubicBezTo>
                <a:cubicBezTo>
                  <a:pt x="9616547" y="4136031"/>
                  <a:pt x="9612454" y="4120256"/>
                  <a:pt x="9604268" y="4105671"/>
                </a:cubicBezTo>
                <a:cubicBezTo>
                  <a:pt x="9600696" y="4099122"/>
                  <a:pt x="9596194" y="4092760"/>
                  <a:pt x="9590762" y="4086583"/>
                </a:cubicBezTo>
                <a:cubicBezTo>
                  <a:pt x="9585330" y="4080407"/>
                  <a:pt x="9580009" y="4075607"/>
                  <a:pt x="9574800" y="4072184"/>
                </a:cubicBezTo>
                <a:cubicBezTo>
                  <a:pt x="9564531" y="4065189"/>
                  <a:pt x="9544142" y="4054102"/>
                  <a:pt x="9513632" y="4038921"/>
                </a:cubicBezTo>
                <a:cubicBezTo>
                  <a:pt x="9490861" y="4027759"/>
                  <a:pt x="9477392" y="4020541"/>
                  <a:pt x="9473225" y="4017267"/>
                </a:cubicBezTo>
                <a:cubicBezTo>
                  <a:pt x="9468909" y="4014141"/>
                  <a:pt x="9466751" y="4009453"/>
                  <a:pt x="9466751" y="4003202"/>
                </a:cubicBezTo>
                <a:cubicBezTo>
                  <a:pt x="9466751" y="3990254"/>
                  <a:pt x="9474341" y="3983780"/>
                  <a:pt x="9489522" y="3983780"/>
                </a:cubicBezTo>
                <a:cubicBezTo>
                  <a:pt x="9511102" y="3983780"/>
                  <a:pt x="9526134" y="3995984"/>
                  <a:pt x="9534617" y="4020392"/>
                </a:cubicBezTo>
                <a:lnTo>
                  <a:pt x="9604045" y="4020392"/>
                </a:lnTo>
                <a:lnTo>
                  <a:pt x="9604045" y="3931988"/>
                </a:lnTo>
                <a:lnTo>
                  <a:pt x="9533724" y="3931988"/>
                </a:lnTo>
                <a:lnTo>
                  <a:pt x="9533724" y="3951187"/>
                </a:lnTo>
                <a:cubicBezTo>
                  <a:pt x="9514823" y="3935709"/>
                  <a:pt x="9491754" y="3927970"/>
                  <a:pt x="9464519" y="3927970"/>
                </a:cubicBezTo>
                <a:close/>
                <a:moveTo>
                  <a:pt x="11408288" y="3925737"/>
                </a:moveTo>
                <a:cubicBezTo>
                  <a:pt x="11370486" y="3925737"/>
                  <a:pt x="11339307" y="3933104"/>
                  <a:pt x="11314750" y="3947838"/>
                </a:cubicBezTo>
                <a:cubicBezTo>
                  <a:pt x="11290045" y="3962870"/>
                  <a:pt x="11276948" y="3985194"/>
                  <a:pt x="11275459" y="4014811"/>
                </a:cubicBezTo>
                <a:lnTo>
                  <a:pt x="11365203" y="4014811"/>
                </a:lnTo>
                <a:cubicBezTo>
                  <a:pt x="11365203" y="4001416"/>
                  <a:pt x="11368923" y="3991891"/>
                  <a:pt x="11376365" y="3986236"/>
                </a:cubicBezTo>
                <a:cubicBezTo>
                  <a:pt x="11383657" y="3980729"/>
                  <a:pt x="11392066" y="3977976"/>
                  <a:pt x="11401591" y="3977976"/>
                </a:cubicBezTo>
                <a:cubicBezTo>
                  <a:pt x="11413200" y="3977976"/>
                  <a:pt x="11422427" y="3981548"/>
                  <a:pt x="11429273" y="3988692"/>
                </a:cubicBezTo>
                <a:cubicBezTo>
                  <a:pt x="11436119" y="3995687"/>
                  <a:pt x="11439542" y="4004765"/>
                  <a:pt x="11439542" y="4015927"/>
                </a:cubicBezTo>
                <a:cubicBezTo>
                  <a:pt x="11439542" y="4027089"/>
                  <a:pt x="11435598" y="4036614"/>
                  <a:pt x="11427711" y="4044502"/>
                </a:cubicBezTo>
                <a:cubicBezTo>
                  <a:pt x="11419823" y="4052390"/>
                  <a:pt x="11407991" y="4056334"/>
                  <a:pt x="11392215" y="4056334"/>
                </a:cubicBezTo>
                <a:cubicBezTo>
                  <a:pt x="11382244" y="4056334"/>
                  <a:pt x="11373463" y="4054920"/>
                  <a:pt x="11365872" y="4052092"/>
                </a:cubicBezTo>
                <a:lnTo>
                  <a:pt x="11371677" y="4121744"/>
                </a:lnTo>
                <a:lnTo>
                  <a:pt x="11430166" y="4121744"/>
                </a:lnTo>
                <a:lnTo>
                  <a:pt x="11434631" y="4101875"/>
                </a:lnTo>
                <a:cubicBezTo>
                  <a:pt x="11464545" y="4101875"/>
                  <a:pt x="11490070" y="4094285"/>
                  <a:pt x="11511203" y="4079105"/>
                </a:cubicBezTo>
                <a:cubicBezTo>
                  <a:pt x="11532188" y="4063924"/>
                  <a:pt x="11542680" y="4042567"/>
                  <a:pt x="11542680" y="4015034"/>
                </a:cubicBezTo>
                <a:cubicBezTo>
                  <a:pt x="11542680" y="3989882"/>
                  <a:pt x="11531593" y="3968674"/>
                  <a:pt x="11509417" y="3951410"/>
                </a:cubicBezTo>
                <a:cubicBezTo>
                  <a:pt x="11487242" y="3934295"/>
                  <a:pt x="11453532" y="3925737"/>
                  <a:pt x="11408288" y="3925737"/>
                </a:cubicBezTo>
                <a:close/>
                <a:moveTo>
                  <a:pt x="10385318" y="3925737"/>
                </a:moveTo>
                <a:cubicBezTo>
                  <a:pt x="10372519" y="3925737"/>
                  <a:pt x="10360315" y="3926668"/>
                  <a:pt x="10348707" y="3928528"/>
                </a:cubicBezTo>
                <a:cubicBezTo>
                  <a:pt x="10337098" y="3930388"/>
                  <a:pt x="10326345" y="3933030"/>
                  <a:pt x="10316448" y="3936453"/>
                </a:cubicBezTo>
                <a:cubicBezTo>
                  <a:pt x="10306551" y="3939876"/>
                  <a:pt x="10296914" y="3944490"/>
                  <a:pt x="10287538" y="3950294"/>
                </a:cubicBezTo>
                <a:cubicBezTo>
                  <a:pt x="10261196" y="3966814"/>
                  <a:pt x="10241774" y="3987129"/>
                  <a:pt x="10229272" y="4011239"/>
                </a:cubicBezTo>
                <a:cubicBezTo>
                  <a:pt x="10216622" y="4035498"/>
                  <a:pt x="10210296" y="4060576"/>
                  <a:pt x="10210296" y="4086472"/>
                </a:cubicBezTo>
                <a:cubicBezTo>
                  <a:pt x="10210296" y="4133799"/>
                  <a:pt x="10226519" y="4172420"/>
                  <a:pt x="10258963" y="4202334"/>
                </a:cubicBezTo>
                <a:cubicBezTo>
                  <a:pt x="10291259" y="4232398"/>
                  <a:pt x="10333377" y="4247429"/>
                  <a:pt x="10385318" y="4247429"/>
                </a:cubicBezTo>
                <a:cubicBezTo>
                  <a:pt x="10439045" y="4247429"/>
                  <a:pt x="10481685" y="4231430"/>
                  <a:pt x="10513236" y="4199432"/>
                </a:cubicBezTo>
                <a:cubicBezTo>
                  <a:pt x="10544788" y="4167434"/>
                  <a:pt x="10560563" y="4129781"/>
                  <a:pt x="10560563" y="4086472"/>
                </a:cubicBezTo>
                <a:cubicBezTo>
                  <a:pt x="10560563" y="4065487"/>
                  <a:pt x="10556694" y="4045618"/>
                  <a:pt x="10548955" y="4026866"/>
                </a:cubicBezTo>
                <a:cubicBezTo>
                  <a:pt x="10541216" y="4008114"/>
                  <a:pt x="10529756" y="3990701"/>
                  <a:pt x="10514576" y="3974627"/>
                </a:cubicBezTo>
                <a:cubicBezTo>
                  <a:pt x="10484066" y="3942034"/>
                  <a:pt x="10440980" y="3925737"/>
                  <a:pt x="10385318" y="3925737"/>
                </a:cubicBezTo>
                <a:close/>
                <a:moveTo>
                  <a:pt x="8480318" y="3925737"/>
                </a:moveTo>
                <a:cubicBezTo>
                  <a:pt x="8427336" y="3925737"/>
                  <a:pt x="8384920" y="3941513"/>
                  <a:pt x="8353071" y="3973065"/>
                </a:cubicBezTo>
                <a:cubicBezTo>
                  <a:pt x="8321221" y="4004765"/>
                  <a:pt x="8305297" y="4043609"/>
                  <a:pt x="8305297" y="4089597"/>
                </a:cubicBezTo>
                <a:cubicBezTo>
                  <a:pt x="8305297" y="4129483"/>
                  <a:pt x="8317799" y="4163044"/>
                  <a:pt x="8342802" y="4190279"/>
                </a:cubicBezTo>
                <a:cubicBezTo>
                  <a:pt x="8367656" y="4217664"/>
                  <a:pt x="8396901" y="4235077"/>
                  <a:pt x="8430536" y="4242518"/>
                </a:cubicBezTo>
                <a:cubicBezTo>
                  <a:pt x="8400770" y="4243411"/>
                  <a:pt x="8377256" y="4251597"/>
                  <a:pt x="8359992" y="4267075"/>
                </a:cubicBezTo>
                <a:lnTo>
                  <a:pt x="8392808" y="4309937"/>
                </a:lnTo>
                <a:cubicBezTo>
                  <a:pt x="8403970" y="4302347"/>
                  <a:pt x="8417960" y="4298552"/>
                  <a:pt x="8434778" y="4298552"/>
                </a:cubicBezTo>
                <a:cubicBezTo>
                  <a:pt x="8446236" y="4298552"/>
                  <a:pt x="8456654" y="4299966"/>
                  <a:pt x="8466031" y="4302793"/>
                </a:cubicBezTo>
                <a:cubicBezTo>
                  <a:pt x="8475854" y="4305919"/>
                  <a:pt x="8489694" y="4311574"/>
                  <a:pt x="8507554" y="4319760"/>
                </a:cubicBezTo>
                <a:cubicBezTo>
                  <a:pt x="8533896" y="4331964"/>
                  <a:pt x="8554956" y="4338066"/>
                  <a:pt x="8570732" y="4338066"/>
                </a:cubicBezTo>
                <a:cubicBezTo>
                  <a:pt x="8571476" y="4338066"/>
                  <a:pt x="8574676" y="4337917"/>
                  <a:pt x="8580331" y="4337619"/>
                </a:cubicBezTo>
                <a:lnTo>
                  <a:pt x="8606227" y="4265289"/>
                </a:lnTo>
                <a:cubicBezTo>
                  <a:pt x="8598339" y="4266479"/>
                  <a:pt x="8591494" y="4267075"/>
                  <a:pt x="8585688" y="4267075"/>
                </a:cubicBezTo>
                <a:cubicBezTo>
                  <a:pt x="8568425" y="4267075"/>
                  <a:pt x="8546696" y="4263280"/>
                  <a:pt x="8520502" y="4255689"/>
                </a:cubicBezTo>
                <a:cubicBezTo>
                  <a:pt x="8508745" y="4252266"/>
                  <a:pt x="8497062" y="4249439"/>
                  <a:pt x="8485453" y="4247206"/>
                </a:cubicBezTo>
                <a:cubicBezTo>
                  <a:pt x="8534715" y="4247206"/>
                  <a:pt x="8575346" y="4231505"/>
                  <a:pt x="8607344" y="4200102"/>
                </a:cubicBezTo>
                <a:cubicBezTo>
                  <a:pt x="8639490" y="4168848"/>
                  <a:pt x="8655564" y="4130971"/>
                  <a:pt x="8655564" y="4086472"/>
                </a:cubicBezTo>
                <a:cubicBezTo>
                  <a:pt x="8655564" y="4043163"/>
                  <a:pt x="8639788" y="4005509"/>
                  <a:pt x="8608236" y="3973511"/>
                </a:cubicBezTo>
                <a:cubicBezTo>
                  <a:pt x="8576834" y="3941662"/>
                  <a:pt x="8534194" y="3925737"/>
                  <a:pt x="8480318" y="3925737"/>
                </a:cubicBezTo>
                <a:close/>
                <a:moveTo>
                  <a:pt x="4558846" y="1433834"/>
                </a:moveTo>
                <a:lnTo>
                  <a:pt x="4629093" y="1663029"/>
                </a:lnTo>
                <a:lnTo>
                  <a:pt x="4480861" y="1663029"/>
                </a:lnTo>
                <a:close/>
                <a:moveTo>
                  <a:pt x="8962372" y="1401092"/>
                </a:moveTo>
                <a:cubicBezTo>
                  <a:pt x="8999679" y="1401092"/>
                  <a:pt x="9026864" y="1417363"/>
                  <a:pt x="9043930" y="1449907"/>
                </a:cubicBezTo>
                <a:cubicBezTo>
                  <a:pt x="9061393" y="1482848"/>
                  <a:pt x="9070124" y="1544760"/>
                  <a:pt x="9070124" y="1635645"/>
                </a:cubicBezTo>
                <a:cubicBezTo>
                  <a:pt x="9070124" y="1729307"/>
                  <a:pt x="9061194" y="1792013"/>
                  <a:pt x="9043335" y="1823764"/>
                </a:cubicBezTo>
                <a:cubicBezTo>
                  <a:pt x="9025476" y="1855117"/>
                  <a:pt x="8998488" y="1870793"/>
                  <a:pt x="8962372" y="1870793"/>
                </a:cubicBezTo>
                <a:cubicBezTo>
                  <a:pt x="8925860" y="1870793"/>
                  <a:pt x="8899072" y="1854521"/>
                  <a:pt x="8882006" y="1821978"/>
                </a:cubicBezTo>
                <a:cubicBezTo>
                  <a:pt x="8864146" y="1789831"/>
                  <a:pt x="8855216" y="1727720"/>
                  <a:pt x="8855216" y="1635645"/>
                </a:cubicBezTo>
                <a:cubicBezTo>
                  <a:pt x="8855216" y="1541982"/>
                  <a:pt x="8864146" y="1479474"/>
                  <a:pt x="8882006" y="1448121"/>
                </a:cubicBezTo>
                <a:cubicBezTo>
                  <a:pt x="8899865" y="1416768"/>
                  <a:pt x="8926654" y="1401092"/>
                  <a:pt x="8962372" y="1401092"/>
                </a:cubicBezTo>
                <a:close/>
                <a:moveTo>
                  <a:pt x="9527920" y="1223688"/>
                </a:moveTo>
                <a:lnTo>
                  <a:pt x="9527920" y="1421928"/>
                </a:lnTo>
                <a:lnTo>
                  <a:pt x="9591618" y="1421928"/>
                </a:lnTo>
                <a:lnTo>
                  <a:pt x="9591618" y="1687437"/>
                </a:lnTo>
                <a:cubicBezTo>
                  <a:pt x="9591618" y="1770384"/>
                  <a:pt x="9598365" y="1831899"/>
                  <a:pt x="9611859" y="1871984"/>
                </a:cubicBezTo>
                <a:cubicBezTo>
                  <a:pt x="9624955" y="1913259"/>
                  <a:pt x="9645394" y="1948382"/>
                  <a:pt x="9673176" y="1977354"/>
                </a:cubicBezTo>
                <a:cubicBezTo>
                  <a:pt x="9700957" y="2006723"/>
                  <a:pt x="9738660" y="2028551"/>
                  <a:pt x="9786285" y="2042839"/>
                </a:cubicBezTo>
                <a:cubicBezTo>
                  <a:pt x="9833117" y="2057523"/>
                  <a:pt x="9886893" y="2064865"/>
                  <a:pt x="9947615" y="2064865"/>
                </a:cubicBezTo>
                <a:cubicBezTo>
                  <a:pt x="10023021" y="2064865"/>
                  <a:pt x="10086521" y="2051173"/>
                  <a:pt x="10138115" y="2023789"/>
                </a:cubicBezTo>
                <a:cubicBezTo>
                  <a:pt x="10189709" y="1996404"/>
                  <a:pt x="10226618" y="1958503"/>
                  <a:pt x="10248843" y="1910084"/>
                </a:cubicBezTo>
                <a:cubicBezTo>
                  <a:pt x="10271068" y="1861268"/>
                  <a:pt x="10282180" y="1798562"/>
                  <a:pt x="10282180" y="1721965"/>
                </a:cubicBezTo>
                <a:lnTo>
                  <a:pt x="10282180" y="1421928"/>
                </a:lnTo>
                <a:lnTo>
                  <a:pt x="10347665" y="1421928"/>
                </a:lnTo>
                <a:lnTo>
                  <a:pt x="10347665" y="1223688"/>
                </a:lnTo>
                <a:lnTo>
                  <a:pt x="10036316" y="1223688"/>
                </a:lnTo>
                <a:lnTo>
                  <a:pt x="10036316" y="1421928"/>
                </a:lnTo>
                <a:lnTo>
                  <a:pt x="10077988" y="1421928"/>
                </a:lnTo>
                <a:lnTo>
                  <a:pt x="10077988" y="1720774"/>
                </a:lnTo>
                <a:cubicBezTo>
                  <a:pt x="10077988" y="1782290"/>
                  <a:pt x="10071837" y="1822970"/>
                  <a:pt x="10059534" y="1842813"/>
                </a:cubicBezTo>
                <a:cubicBezTo>
                  <a:pt x="10047230" y="1863054"/>
                  <a:pt x="10027387" y="1873174"/>
                  <a:pt x="10000002" y="1873174"/>
                </a:cubicBezTo>
                <a:cubicBezTo>
                  <a:pt x="9967062" y="1873174"/>
                  <a:pt x="9944241" y="1861268"/>
                  <a:pt x="9931541" y="1837456"/>
                </a:cubicBezTo>
                <a:cubicBezTo>
                  <a:pt x="9918842" y="1813246"/>
                  <a:pt x="9912491" y="1767804"/>
                  <a:pt x="9912491" y="1701129"/>
                </a:cubicBezTo>
                <a:lnTo>
                  <a:pt x="9912491" y="1421928"/>
                </a:lnTo>
                <a:lnTo>
                  <a:pt x="9951782" y="1421928"/>
                </a:lnTo>
                <a:lnTo>
                  <a:pt x="9951782" y="1223688"/>
                </a:lnTo>
                <a:close/>
                <a:moveTo>
                  <a:pt x="7627682" y="1223688"/>
                </a:moveTo>
                <a:lnTo>
                  <a:pt x="7627682" y="1421928"/>
                </a:lnTo>
                <a:lnTo>
                  <a:pt x="7684237" y="1421928"/>
                </a:lnTo>
                <a:lnTo>
                  <a:pt x="7893192" y="1721965"/>
                </a:lnTo>
                <a:lnTo>
                  <a:pt x="7893192" y="1853529"/>
                </a:lnTo>
                <a:lnTo>
                  <a:pt x="7826517" y="1853529"/>
                </a:lnTo>
                <a:lnTo>
                  <a:pt x="7826517" y="2051768"/>
                </a:lnTo>
                <a:lnTo>
                  <a:pt x="8278954" y="2051768"/>
                </a:lnTo>
                <a:lnTo>
                  <a:pt x="8278954" y="1853529"/>
                </a:lnTo>
                <a:lnTo>
                  <a:pt x="8213470" y="1853529"/>
                </a:lnTo>
                <a:lnTo>
                  <a:pt x="8213470" y="1721965"/>
                </a:lnTo>
                <a:lnTo>
                  <a:pt x="8421829" y="1421928"/>
                </a:lnTo>
                <a:lnTo>
                  <a:pt x="8473621" y="1421928"/>
                </a:lnTo>
                <a:lnTo>
                  <a:pt x="8473621" y="1223688"/>
                </a:lnTo>
                <a:lnTo>
                  <a:pt x="8155129" y="1223688"/>
                </a:lnTo>
                <a:lnTo>
                  <a:pt x="8155129" y="1421928"/>
                </a:lnTo>
                <a:lnTo>
                  <a:pt x="8205731" y="1421928"/>
                </a:lnTo>
                <a:lnTo>
                  <a:pt x="8099170" y="1590996"/>
                </a:lnTo>
                <a:lnTo>
                  <a:pt x="8011064" y="1421928"/>
                </a:lnTo>
                <a:lnTo>
                  <a:pt x="8060474" y="1421928"/>
                </a:lnTo>
                <a:lnTo>
                  <a:pt x="8060474" y="1223688"/>
                </a:lnTo>
                <a:close/>
                <a:moveTo>
                  <a:pt x="6694232" y="1223688"/>
                </a:moveTo>
                <a:lnTo>
                  <a:pt x="6694232" y="1421928"/>
                </a:lnTo>
                <a:lnTo>
                  <a:pt x="6761503" y="1421928"/>
                </a:lnTo>
                <a:lnTo>
                  <a:pt x="6550762" y="1617785"/>
                </a:lnTo>
                <a:lnTo>
                  <a:pt x="6732332" y="1853529"/>
                </a:lnTo>
                <a:lnTo>
                  <a:pt x="6692446" y="1853529"/>
                </a:lnTo>
                <a:lnTo>
                  <a:pt x="6692446" y="2051768"/>
                </a:lnTo>
                <a:lnTo>
                  <a:pt x="7121071" y="2051768"/>
                </a:lnTo>
                <a:lnTo>
                  <a:pt x="7121071" y="1853529"/>
                </a:lnTo>
                <a:lnTo>
                  <a:pt x="7079995" y="1853529"/>
                </a:lnTo>
                <a:lnTo>
                  <a:pt x="6868659" y="1579090"/>
                </a:lnTo>
                <a:lnTo>
                  <a:pt x="7037728" y="1421928"/>
                </a:lnTo>
                <a:lnTo>
                  <a:pt x="7102021" y="1421928"/>
                </a:lnTo>
                <a:lnTo>
                  <a:pt x="7102021" y="1223688"/>
                </a:lnTo>
                <a:close/>
                <a:moveTo>
                  <a:pt x="6155474" y="1223688"/>
                </a:moveTo>
                <a:lnTo>
                  <a:pt x="6155474" y="1421928"/>
                </a:lnTo>
                <a:lnTo>
                  <a:pt x="6220364" y="1421928"/>
                </a:lnTo>
                <a:lnTo>
                  <a:pt x="6220364" y="1853529"/>
                </a:lnTo>
                <a:lnTo>
                  <a:pt x="6157261" y="1853529"/>
                </a:lnTo>
                <a:lnTo>
                  <a:pt x="6157261" y="2051768"/>
                </a:lnTo>
                <a:lnTo>
                  <a:pt x="6606126" y="2051768"/>
                </a:lnTo>
                <a:lnTo>
                  <a:pt x="6606126" y="1853529"/>
                </a:lnTo>
                <a:lnTo>
                  <a:pt x="6540642" y="1853529"/>
                </a:lnTo>
                <a:lnTo>
                  <a:pt x="6540642" y="1421928"/>
                </a:lnTo>
                <a:lnTo>
                  <a:pt x="6606126" y="1421928"/>
                </a:lnTo>
                <a:lnTo>
                  <a:pt x="6606126" y="1223688"/>
                </a:lnTo>
                <a:close/>
                <a:moveTo>
                  <a:pt x="5102962" y="1223688"/>
                </a:moveTo>
                <a:lnTo>
                  <a:pt x="5102962" y="1421928"/>
                </a:lnTo>
                <a:lnTo>
                  <a:pt x="5175590" y="1421928"/>
                </a:lnTo>
                <a:lnTo>
                  <a:pt x="5175590" y="1853529"/>
                </a:lnTo>
                <a:lnTo>
                  <a:pt x="5102962" y="1853529"/>
                </a:lnTo>
                <a:lnTo>
                  <a:pt x="5102962" y="2051768"/>
                </a:lnTo>
                <a:lnTo>
                  <a:pt x="5442886" y="2051768"/>
                </a:lnTo>
                <a:lnTo>
                  <a:pt x="5442886" y="1853529"/>
                </a:lnTo>
                <a:lnTo>
                  <a:pt x="5369663" y="1853529"/>
                </a:lnTo>
                <a:lnTo>
                  <a:pt x="5369663" y="1561826"/>
                </a:lnTo>
                <a:lnTo>
                  <a:pt x="5718515" y="2062484"/>
                </a:lnTo>
                <a:lnTo>
                  <a:pt x="5991168" y="2062484"/>
                </a:lnTo>
                <a:lnTo>
                  <a:pt x="5991168" y="1421928"/>
                </a:lnTo>
                <a:lnTo>
                  <a:pt x="6063201" y="1421928"/>
                </a:lnTo>
                <a:lnTo>
                  <a:pt x="6063201" y="1223688"/>
                </a:lnTo>
                <a:lnTo>
                  <a:pt x="5729231" y="1223688"/>
                </a:lnTo>
                <a:lnTo>
                  <a:pt x="5729231" y="1421928"/>
                </a:lnTo>
                <a:lnTo>
                  <a:pt x="5796501" y="1421928"/>
                </a:lnTo>
                <a:lnTo>
                  <a:pt x="5796501" y="1656481"/>
                </a:lnTo>
                <a:lnTo>
                  <a:pt x="5495273" y="1223688"/>
                </a:lnTo>
                <a:close/>
                <a:moveTo>
                  <a:pt x="4304648" y="1223688"/>
                </a:moveTo>
                <a:lnTo>
                  <a:pt x="4304648" y="1421928"/>
                </a:lnTo>
                <a:lnTo>
                  <a:pt x="4371323" y="1421928"/>
                </a:lnTo>
                <a:lnTo>
                  <a:pt x="4215946" y="1853529"/>
                </a:lnTo>
                <a:lnTo>
                  <a:pt x="4152844" y="1853529"/>
                </a:lnTo>
                <a:lnTo>
                  <a:pt x="4152844" y="2051768"/>
                </a:lnTo>
                <a:lnTo>
                  <a:pt x="4480861" y="2051768"/>
                </a:lnTo>
                <a:lnTo>
                  <a:pt x="4480861" y="1870198"/>
                </a:lnTo>
                <a:lnTo>
                  <a:pt x="4412995" y="1870198"/>
                </a:lnTo>
                <a:lnTo>
                  <a:pt x="4449310" y="1766018"/>
                </a:lnTo>
                <a:lnTo>
                  <a:pt x="4661241" y="1766018"/>
                </a:lnTo>
                <a:lnTo>
                  <a:pt x="4692792" y="1870198"/>
                </a:lnTo>
                <a:lnTo>
                  <a:pt x="4620164" y="1870198"/>
                </a:lnTo>
                <a:lnTo>
                  <a:pt x="4620164" y="2051768"/>
                </a:lnTo>
                <a:lnTo>
                  <a:pt x="5052361" y="2051768"/>
                </a:lnTo>
                <a:lnTo>
                  <a:pt x="5052361" y="1853529"/>
                </a:lnTo>
                <a:lnTo>
                  <a:pt x="4991639" y="1853529"/>
                </a:lnTo>
                <a:lnTo>
                  <a:pt x="4833286" y="1421928"/>
                </a:lnTo>
                <a:lnTo>
                  <a:pt x="4899962" y="1421928"/>
                </a:lnTo>
                <a:lnTo>
                  <a:pt x="4899962" y="1223688"/>
                </a:lnTo>
                <a:close/>
                <a:moveTo>
                  <a:pt x="3125930" y="1223688"/>
                </a:moveTo>
                <a:lnTo>
                  <a:pt x="3125930" y="1421928"/>
                </a:lnTo>
                <a:lnTo>
                  <a:pt x="3189628" y="1421928"/>
                </a:lnTo>
                <a:lnTo>
                  <a:pt x="3189628" y="1853529"/>
                </a:lnTo>
                <a:lnTo>
                  <a:pt x="3127120" y="1853529"/>
                </a:lnTo>
                <a:lnTo>
                  <a:pt x="3127120" y="2051768"/>
                </a:lnTo>
                <a:lnTo>
                  <a:pt x="3562889" y="2051768"/>
                </a:lnTo>
                <a:lnTo>
                  <a:pt x="3562889" y="1853529"/>
                </a:lnTo>
                <a:lnTo>
                  <a:pt x="3509906" y="1853529"/>
                </a:lnTo>
                <a:lnTo>
                  <a:pt x="3509906" y="1717798"/>
                </a:lnTo>
                <a:lnTo>
                  <a:pt x="3701597" y="1717798"/>
                </a:lnTo>
                <a:lnTo>
                  <a:pt x="3701597" y="1853529"/>
                </a:lnTo>
                <a:lnTo>
                  <a:pt x="3648019" y="1853529"/>
                </a:lnTo>
                <a:lnTo>
                  <a:pt x="3648019" y="2051768"/>
                </a:lnTo>
                <a:lnTo>
                  <a:pt x="4084383" y="2051768"/>
                </a:lnTo>
                <a:lnTo>
                  <a:pt x="4084383" y="1853529"/>
                </a:lnTo>
                <a:lnTo>
                  <a:pt x="4021875" y="1853529"/>
                </a:lnTo>
                <a:lnTo>
                  <a:pt x="4021875" y="1421928"/>
                </a:lnTo>
                <a:lnTo>
                  <a:pt x="4084383" y="1421928"/>
                </a:lnTo>
                <a:lnTo>
                  <a:pt x="4084383" y="1223688"/>
                </a:lnTo>
                <a:lnTo>
                  <a:pt x="3648019" y="1223688"/>
                </a:lnTo>
                <a:lnTo>
                  <a:pt x="3648019" y="1421928"/>
                </a:lnTo>
                <a:lnTo>
                  <a:pt x="3701597" y="1421928"/>
                </a:lnTo>
                <a:lnTo>
                  <a:pt x="3701597" y="1548134"/>
                </a:lnTo>
                <a:lnTo>
                  <a:pt x="3509906" y="1548134"/>
                </a:lnTo>
                <a:lnTo>
                  <a:pt x="3509906" y="1421928"/>
                </a:lnTo>
                <a:lnTo>
                  <a:pt x="3562889" y="1421928"/>
                </a:lnTo>
                <a:lnTo>
                  <a:pt x="3562889" y="1223688"/>
                </a:lnTo>
                <a:close/>
                <a:moveTo>
                  <a:pt x="2204386" y="1223688"/>
                </a:moveTo>
                <a:lnTo>
                  <a:pt x="2204386" y="1572542"/>
                </a:lnTo>
                <a:lnTo>
                  <a:pt x="2359762" y="1572542"/>
                </a:lnTo>
                <a:lnTo>
                  <a:pt x="2359762" y="1421928"/>
                </a:lnTo>
                <a:lnTo>
                  <a:pt x="2455012" y="1421928"/>
                </a:lnTo>
                <a:lnTo>
                  <a:pt x="2455012" y="1853529"/>
                </a:lnTo>
                <a:lnTo>
                  <a:pt x="2383575" y="1853529"/>
                </a:lnTo>
                <a:lnTo>
                  <a:pt x="2383575" y="2051768"/>
                </a:lnTo>
                <a:lnTo>
                  <a:pt x="2848514" y="2051768"/>
                </a:lnTo>
                <a:lnTo>
                  <a:pt x="2848514" y="1853529"/>
                </a:lnTo>
                <a:lnTo>
                  <a:pt x="2775291" y="1853529"/>
                </a:lnTo>
                <a:lnTo>
                  <a:pt x="2775291" y="1421928"/>
                </a:lnTo>
                <a:lnTo>
                  <a:pt x="2869945" y="1421928"/>
                </a:lnTo>
                <a:lnTo>
                  <a:pt x="2869945" y="1572542"/>
                </a:lnTo>
                <a:lnTo>
                  <a:pt x="3025322" y="1572542"/>
                </a:lnTo>
                <a:lnTo>
                  <a:pt x="3025322" y="1223688"/>
                </a:lnTo>
                <a:close/>
                <a:moveTo>
                  <a:pt x="8962372" y="1207020"/>
                </a:moveTo>
                <a:cubicBezTo>
                  <a:pt x="8928242" y="1207020"/>
                  <a:pt x="8895698" y="1209500"/>
                  <a:pt x="8864742" y="1214461"/>
                </a:cubicBezTo>
                <a:cubicBezTo>
                  <a:pt x="8833785" y="1219422"/>
                  <a:pt x="8805110" y="1226467"/>
                  <a:pt x="8778718" y="1235595"/>
                </a:cubicBezTo>
                <a:cubicBezTo>
                  <a:pt x="8752326" y="1244723"/>
                  <a:pt x="8726629" y="1257026"/>
                  <a:pt x="8701626" y="1272504"/>
                </a:cubicBezTo>
                <a:cubicBezTo>
                  <a:pt x="8631379" y="1316557"/>
                  <a:pt x="8579586" y="1370731"/>
                  <a:pt x="8546249" y="1435024"/>
                </a:cubicBezTo>
                <a:cubicBezTo>
                  <a:pt x="8512514" y="1499715"/>
                  <a:pt x="8495648" y="1566588"/>
                  <a:pt x="8495648" y="1635645"/>
                </a:cubicBezTo>
                <a:cubicBezTo>
                  <a:pt x="8495648" y="1761851"/>
                  <a:pt x="8538907" y="1864840"/>
                  <a:pt x="8625426" y="1944612"/>
                </a:cubicBezTo>
                <a:cubicBezTo>
                  <a:pt x="8711548" y="2024781"/>
                  <a:pt x="8823863" y="2064865"/>
                  <a:pt x="8962372" y="2064865"/>
                </a:cubicBezTo>
                <a:cubicBezTo>
                  <a:pt x="9105644" y="2064865"/>
                  <a:pt x="9219350" y="2022201"/>
                  <a:pt x="9303487" y="1936873"/>
                </a:cubicBezTo>
                <a:cubicBezTo>
                  <a:pt x="9387624" y="1851545"/>
                  <a:pt x="9429693" y="1751135"/>
                  <a:pt x="9429693" y="1635645"/>
                </a:cubicBezTo>
                <a:cubicBezTo>
                  <a:pt x="9429693" y="1579685"/>
                  <a:pt x="9419374" y="1526703"/>
                  <a:pt x="9398737" y="1476696"/>
                </a:cubicBezTo>
                <a:cubicBezTo>
                  <a:pt x="9378099" y="1426690"/>
                  <a:pt x="9347540" y="1380256"/>
                  <a:pt x="9307059" y="1337393"/>
                </a:cubicBezTo>
                <a:cubicBezTo>
                  <a:pt x="9225699" y="1250478"/>
                  <a:pt x="9110804" y="1207020"/>
                  <a:pt x="8962372" y="1207020"/>
                </a:cubicBezTo>
                <a:close/>
                <a:moveTo>
                  <a:pt x="0" y="0"/>
                </a:moveTo>
                <a:lnTo>
                  <a:pt x="12192000" y="0"/>
                </a:lnTo>
                <a:lnTo>
                  <a:pt x="12192000" y="6858000"/>
                </a:lnTo>
                <a:lnTo>
                  <a:pt x="0" y="6858000"/>
                </a:lnTo>
                <a:close/>
              </a:path>
            </a:pathLst>
          </a:custGeom>
          <a:solidFill>
            <a:schemeClr val="tx1">
              <a:alpha val="7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3600" dirty="0">
              <a:latin typeface="Rockwell Extra Bold" panose="02060903040505020403" pitchFamily="18" charset="0"/>
            </a:endParaRPr>
          </a:p>
        </p:txBody>
      </p:sp>
    </p:spTree>
    <p:extLst>
      <p:ext uri="{BB962C8B-B14F-4D97-AF65-F5344CB8AC3E}">
        <p14:creationId xmlns:p14="http://schemas.microsoft.com/office/powerpoint/2010/main" val="1580384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0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title="Binary Code Globe">
            <a:hlinkClick r:id="" action="ppaction://media"/>
            <a:extLst>
              <a:ext uri="{FF2B5EF4-FFF2-40B4-BE49-F238E27FC236}">
                <a16:creationId xmlns:a16="http://schemas.microsoft.com/office/drawing/2014/main" id="{3B0ED0AE-74F4-F085-D981-16290381CF3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195599C7-150F-496B-F81D-6CCC42DC2A2E}"/>
              </a:ext>
            </a:extLst>
          </p:cNvPr>
          <p:cNvSpPr txBox="1"/>
          <p:nvPr/>
        </p:nvSpPr>
        <p:spPr>
          <a:xfrm>
            <a:off x="-1" y="-1"/>
            <a:ext cx="12192000" cy="6858000"/>
          </a:xfrm>
          <a:custGeom>
            <a:avLst/>
            <a:gdLst/>
            <a:ahLst/>
            <a:cxnLst/>
            <a:rect l="l" t="t" r="r" b="b"/>
            <a:pathLst>
              <a:path w="12192000" h="6858000">
                <a:moveTo>
                  <a:pt x="10227736" y="5720045"/>
                </a:moveTo>
                <a:lnTo>
                  <a:pt x="10227736" y="5801305"/>
                </a:lnTo>
                <a:lnTo>
                  <a:pt x="10269259" y="5801305"/>
                </a:lnTo>
                <a:cubicBezTo>
                  <a:pt x="10269110" y="5815295"/>
                  <a:pt x="10268217" y="5824746"/>
                  <a:pt x="10266580" y="5829657"/>
                </a:cubicBezTo>
                <a:cubicBezTo>
                  <a:pt x="10265091" y="5834419"/>
                  <a:pt x="10261222" y="5838661"/>
                  <a:pt x="10254971" y="5842382"/>
                </a:cubicBezTo>
                <a:cubicBezTo>
                  <a:pt x="10248720" y="5845954"/>
                  <a:pt x="10239642" y="5847740"/>
                  <a:pt x="10227736" y="5847740"/>
                </a:cubicBezTo>
                <a:lnTo>
                  <a:pt x="10227736" y="5891272"/>
                </a:lnTo>
                <a:cubicBezTo>
                  <a:pt x="10256757" y="5891272"/>
                  <a:pt x="10277295" y="5889635"/>
                  <a:pt x="10289350" y="5886360"/>
                </a:cubicBezTo>
                <a:cubicBezTo>
                  <a:pt x="10301852" y="5882937"/>
                  <a:pt x="10312344" y="5876761"/>
                  <a:pt x="10320828" y="5867831"/>
                </a:cubicBezTo>
                <a:cubicBezTo>
                  <a:pt x="10329460" y="5859050"/>
                  <a:pt x="10334669" y="5849972"/>
                  <a:pt x="10336454" y="5840596"/>
                </a:cubicBezTo>
                <a:cubicBezTo>
                  <a:pt x="10338240" y="5831517"/>
                  <a:pt x="10339133" y="5814476"/>
                  <a:pt x="10339133" y="5789473"/>
                </a:cubicBezTo>
                <a:lnTo>
                  <a:pt x="10339133" y="5720045"/>
                </a:lnTo>
                <a:close/>
                <a:moveTo>
                  <a:pt x="10041552" y="5658430"/>
                </a:moveTo>
                <a:cubicBezTo>
                  <a:pt x="10052416" y="5658430"/>
                  <a:pt x="10060825" y="5662300"/>
                  <a:pt x="10066778" y="5670039"/>
                </a:cubicBezTo>
                <a:cubicBezTo>
                  <a:pt x="10072880" y="5677927"/>
                  <a:pt x="10075931" y="5688345"/>
                  <a:pt x="10075931" y="5701293"/>
                </a:cubicBezTo>
                <a:cubicBezTo>
                  <a:pt x="10075931" y="5728528"/>
                  <a:pt x="10065215" y="5742146"/>
                  <a:pt x="10043784" y="5742146"/>
                </a:cubicBezTo>
                <a:cubicBezTo>
                  <a:pt x="10016400" y="5742146"/>
                  <a:pt x="10002707" y="5718631"/>
                  <a:pt x="10002707" y="5671601"/>
                </a:cubicBezTo>
                <a:cubicBezTo>
                  <a:pt x="10015953" y="5662821"/>
                  <a:pt x="10028901" y="5658430"/>
                  <a:pt x="10041552" y="5658430"/>
                </a:cubicBezTo>
                <a:close/>
                <a:moveTo>
                  <a:pt x="10912047" y="5550381"/>
                </a:moveTo>
                <a:cubicBezTo>
                  <a:pt x="10922019" y="5550381"/>
                  <a:pt x="10929981" y="5556185"/>
                  <a:pt x="10935934" y="5567794"/>
                </a:cubicBezTo>
                <a:cubicBezTo>
                  <a:pt x="10941738" y="5579551"/>
                  <a:pt x="10944641" y="5605075"/>
                  <a:pt x="10944641" y="5644366"/>
                </a:cubicBezTo>
                <a:cubicBezTo>
                  <a:pt x="10944641" y="5682168"/>
                  <a:pt x="10941887" y="5707246"/>
                  <a:pt x="10936381" y="5719598"/>
                </a:cubicBezTo>
                <a:cubicBezTo>
                  <a:pt x="10930874" y="5732249"/>
                  <a:pt x="10922912" y="5738574"/>
                  <a:pt x="10912494" y="5738574"/>
                </a:cubicBezTo>
                <a:cubicBezTo>
                  <a:pt x="10902225" y="5738574"/>
                  <a:pt x="10894188" y="5732547"/>
                  <a:pt x="10888384" y="5720491"/>
                </a:cubicBezTo>
                <a:cubicBezTo>
                  <a:pt x="10882579" y="5708585"/>
                  <a:pt x="10879677" y="5683210"/>
                  <a:pt x="10879677" y="5644366"/>
                </a:cubicBezTo>
                <a:cubicBezTo>
                  <a:pt x="10879677" y="5605075"/>
                  <a:pt x="10882654" y="5579551"/>
                  <a:pt x="10888607" y="5567794"/>
                </a:cubicBezTo>
                <a:cubicBezTo>
                  <a:pt x="10894411" y="5556185"/>
                  <a:pt x="10902225" y="5550381"/>
                  <a:pt x="10912047" y="5550381"/>
                </a:cubicBezTo>
                <a:close/>
                <a:moveTo>
                  <a:pt x="11425728" y="5490775"/>
                </a:moveTo>
                <a:lnTo>
                  <a:pt x="11416351" y="5652403"/>
                </a:lnTo>
                <a:lnTo>
                  <a:pt x="11483994" y="5676290"/>
                </a:lnTo>
                <a:cubicBezTo>
                  <a:pt x="11495305" y="5664086"/>
                  <a:pt x="11509295" y="5657984"/>
                  <a:pt x="11525963" y="5657984"/>
                </a:cubicBezTo>
                <a:cubicBezTo>
                  <a:pt x="11536828" y="5657984"/>
                  <a:pt x="11546353" y="5661109"/>
                  <a:pt x="11554538" y="5667360"/>
                </a:cubicBezTo>
                <a:cubicBezTo>
                  <a:pt x="11562575" y="5673759"/>
                  <a:pt x="11566593" y="5683805"/>
                  <a:pt x="11566593" y="5697498"/>
                </a:cubicBezTo>
                <a:cubicBezTo>
                  <a:pt x="11566593" y="5711487"/>
                  <a:pt x="11562575" y="5721757"/>
                  <a:pt x="11554538" y="5728305"/>
                </a:cubicBezTo>
                <a:cubicBezTo>
                  <a:pt x="11546204" y="5734853"/>
                  <a:pt x="11536009" y="5738128"/>
                  <a:pt x="11523954" y="5738128"/>
                </a:cubicBezTo>
                <a:cubicBezTo>
                  <a:pt x="11503565" y="5738128"/>
                  <a:pt x="11489798" y="5729644"/>
                  <a:pt x="11482654" y="5712678"/>
                </a:cubicBezTo>
                <a:lnTo>
                  <a:pt x="11401841" y="5717813"/>
                </a:lnTo>
                <a:cubicBezTo>
                  <a:pt x="11407198" y="5744602"/>
                  <a:pt x="11421784" y="5765661"/>
                  <a:pt x="11445596" y="5780990"/>
                </a:cubicBezTo>
                <a:cubicBezTo>
                  <a:pt x="11469557" y="5796468"/>
                  <a:pt x="11499844" y="5804207"/>
                  <a:pt x="11536456" y="5804207"/>
                </a:cubicBezTo>
                <a:cubicBezTo>
                  <a:pt x="11578128" y="5804207"/>
                  <a:pt x="11610646" y="5794013"/>
                  <a:pt x="11634013" y="5773623"/>
                </a:cubicBezTo>
                <a:cubicBezTo>
                  <a:pt x="11657230" y="5753234"/>
                  <a:pt x="11668838" y="5727710"/>
                  <a:pt x="11668838" y="5697051"/>
                </a:cubicBezTo>
                <a:cubicBezTo>
                  <a:pt x="11668838" y="5665648"/>
                  <a:pt x="11657825" y="5640943"/>
                  <a:pt x="11635798" y="5622935"/>
                </a:cubicBezTo>
                <a:cubicBezTo>
                  <a:pt x="11613772" y="5604926"/>
                  <a:pt x="11585941" y="5595922"/>
                  <a:pt x="11552306" y="5595922"/>
                </a:cubicBezTo>
                <a:cubicBezTo>
                  <a:pt x="11524773" y="5595922"/>
                  <a:pt x="11501035" y="5602173"/>
                  <a:pt x="11481092" y="5614675"/>
                </a:cubicBezTo>
                <a:lnTo>
                  <a:pt x="11483771" y="5553060"/>
                </a:lnTo>
                <a:lnTo>
                  <a:pt x="11594722" y="5553060"/>
                </a:lnTo>
                <a:lnTo>
                  <a:pt x="11602089" y="5572035"/>
                </a:lnTo>
                <a:lnTo>
                  <a:pt x="11654551" y="5572035"/>
                </a:lnTo>
                <a:lnTo>
                  <a:pt x="11654551" y="5490775"/>
                </a:lnTo>
                <a:close/>
                <a:moveTo>
                  <a:pt x="9136900" y="5490775"/>
                </a:moveTo>
                <a:lnTo>
                  <a:pt x="9136900" y="5565115"/>
                </a:lnTo>
                <a:lnTo>
                  <a:pt x="9161457" y="5565115"/>
                </a:lnTo>
                <a:lnTo>
                  <a:pt x="9161457" y="5726965"/>
                </a:lnTo>
                <a:lnTo>
                  <a:pt x="9137347" y="5726965"/>
                </a:lnTo>
                <a:lnTo>
                  <a:pt x="9137347" y="5801305"/>
                </a:lnTo>
                <a:lnTo>
                  <a:pt x="9433589" y="5801305"/>
                </a:lnTo>
                <a:lnTo>
                  <a:pt x="9433589" y="5701962"/>
                </a:lnTo>
                <a:lnTo>
                  <a:pt x="9352106" y="5701962"/>
                </a:lnTo>
                <a:lnTo>
                  <a:pt x="9352106" y="5726965"/>
                </a:lnTo>
                <a:lnTo>
                  <a:pt x="9281561" y="5726965"/>
                </a:lnTo>
                <a:lnTo>
                  <a:pt x="9281561" y="5676066"/>
                </a:lnTo>
                <a:lnTo>
                  <a:pt x="9342953" y="5676066"/>
                </a:lnTo>
                <a:lnTo>
                  <a:pt x="9342953" y="5612889"/>
                </a:lnTo>
                <a:lnTo>
                  <a:pt x="9281561" y="5612889"/>
                </a:lnTo>
                <a:lnTo>
                  <a:pt x="9281561" y="5565115"/>
                </a:lnTo>
                <a:lnTo>
                  <a:pt x="9352106" y="5565115"/>
                </a:lnTo>
                <a:lnTo>
                  <a:pt x="9352106" y="5590118"/>
                </a:lnTo>
                <a:lnTo>
                  <a:pt x="9433589" y="5590118"/>
                </a:lnTo>
                <a:lnTo>
                  <a:pt x="9433589" y="5490775"/>
                </a:lnTo>
                <a:close/>
                <a:moveTo>
                  <a:pt x="8741017" y="5490775"/>
                </a:moveTo>
                <a:lnTo>
                  <a:pt x="8741017" y="5565115"/>
                </a:lnTo>
                <a:lnTo>
                  <a:pt x="8768252" y="5565115"/>
                </a:lnTo>
                <a:lnTo>
                  <a:pt x="8768252" y="5726965"/>
                </a:lnTo>
                <a:lnTo>
                  <a:pt x="8741017" y="5726965"/>
                </a:lnTo>
                <a:lnTo>
                  <a:pt x="8741017" y="5801305"/>
                </a:lnTo>
                <a:lnTo>
                  <a:pt x="8868489" y="5801305"/>
                </a:lnTo>
                <a:lnTo>
                  <a:pt x="8868489" y="5726965"/>
                </a:lnTo>
                <a:lnTo>
                  <a:pt x="8841030" y="5726965"/>
                </a:lnTo>
                <a:lnTo>
                  <a:pt x="8841030" y="5617577"/>
                </a:lnTo>
                <a:lnTo>
                  <a:pt x="8971850" y="5805323"/>
                </a:lnTo>
                <a:lnTo>
                  <a:pt x="9074095" y="5805323"/>
                </a:lnTo>
                <a:lnTo>
                  <a:pt x="9074095" y="5565115"/>
                </a:lnTo>
                <a:lnTo>
                  <a:pt x="9101107" y="5565115"/>
                </a:lnTo>
                <a:lnTo>
                  <a:pt x="9101107" y="5490775"/>
                </a:lnTo>
                <a:lnTo>
                  <a:pt x="8975868" y="5490775"/>
                </a:lnTo>
                <a:lnTo>
                  <a:pt x="8975868" y="5565115"/>
                </a:lnTo>
                <a:lnTo>
                  <a:pt x="9001095" y="5565115"/>
                </a:lnTo>
                <a:lnTo>
                  <a:pt x="9001095" y="5653072"/>
                </a:lnTo>
                <a:lnTo>
                  <a:pt x="8888134" y="5490775"/>
                </a:lnTo>
                <a:close/>
                <a:moveTo>
                  <a:pt x="8406080" y="5490775"/>
                </a:moveTo>
                <a:lnTo>
                  <a:pt x="8406080" y="5565115"/>
                </a:lnTo>
                <a:lnTo>
                  <a:pt x="8429966" y="5565115"/>
                </a:lnTo>
                <a:lnTo>
                  <a:pt x="8429966" y="5664681"/>
                </a:lnTo>
                <a:cubicBezTo>
                  <a:pt x="8429966" y="5695786"/>
                  <a:pt x="8432496" y="5718854"/>
                  <a:pt x="8437556" y="5733886"/>
                </a:cubicBezTo>
                <a:cubicBezTo>
                  <a:pt x="8442468" y="5749364"/>
                  <a:pt x="8450132" y="5762535"/>
                  <a:pt x="8460550" y="5773400"/>
                </a:cubicBezTo>
                <a:cubicBezTo>
                  <a:pt x="8470968" y="5784413"/>
                  <a:pt x="8485107" y="5792599"/>
                  <a:pt x="8502967" y="5797957"/>
                </a:cubicBezTo>
                <a:cubicBezTo>
                  <a:pt x="8520528" y="5803463"/>
                  <a:pt x="8540694" y="5806216"/>
                  <a:pt x="8563466" y="5806216"/>
                </a:cubicBezTo>
                <a:cubicBezTo>
                  <a:pt x="8591742" y="5806216"/>
                  <a:pt x="8615556" y="5801082"/>
                  <a:pt x="8634902" y="5790813"/>
                </a:cubicBezTo>
                <a:cubicBezTo>
                  <a:pt x="8654251" y="5780544"/>
                  <a:pt x="8668092" y="5766331"/>
                  <a:pt x="8676426" y="5748173"/>
                </a:cubicBezTo>
                <a:cubicBezTo>
                  <a:pt x="8684760" y="5729868"/>
                  <a:pt x="8688927" y="5706353"/>
                  <a:pt x="8688927" y="5677629"/>
                </a:cubicBezTo>
                <a:lnTo>
                  <a:pt x="8688927" y="5565115"/>
                </a:lnTo>
                <a:lnTo>
                  <a:pt x="8713484" y="5565115"/>
                </a:lnTo>
                <a:lnTo>
                  <a:pt x="8713484" y="5490775"/>
                </a:lnTo>
                <a:lnTo>
                  <a:pt x="8596728" y="5490775"/>
                </a:lnTo>
                <a:lnTo>
                  <a:pt x="8596728" y="5565115"/>
                </a:lnTo>
                <a:lnTo>
                  <a:pt x="8612355" y="5565115"/>
                </a:lnTo>
                <a:lnTo>
                  <a:pt x="8612355" y="5677182"/>
                </a:lnTo>
                <a:cubicBezTo>
                  <a:pt x="8612355" y="5700251"/>
                  <a:pt x="8610049" y="5715506"/>
                  <a:pt x="8605435" y="5722947"/>
                </a:cubicBezTo>
                <a:cubicBezTo>
                  <a:pt x="8600822" y="5730537"/>
                  <a:pt x="8593380" y="5734332"/>
                  <a:pt x="8583111" y="5734332"/>
                </a:cubicBezTo>
                <a:cubicBezTo>
                  <a:pt x="8570758" y="5734332"/>
                  <a:pt x="8562200" y="5729868"/>
                  <a:pt x="8557438" y="5720938"/>
                </a:cubicBezTo>
                <a:cubicBezTo>
                  <a:pt x="8552675" y="5711859"/>
                  <a:pt x="8550294" y="5694819"/>
                  <a:pt x="8550294" y="5669815"/>
                </a:cubicBezTo>
                <a:lnTo>
                  <a:pt x="8550294" y="5565115"/>
                </a:lnTo>
                <a:lnTo>
                  <a:pt x="8565028" y="5565115"/>
                </a:lnTo>
                <a:lnTo>
                  <a:pt x="8565028" y="5490775"/>
                </a:lnTo>
                <a:close/>
                <a:moveTo>
                  <a:pt x="8198985" y="5490775"/>
                </a:moveTo>
                <a:lnTo>
                  <a:pt x="8198985" y="5565115"/>
                </a:lnTo>
                <a:lnTo>
                  <a:pt x="8227560" y="5565115"/>
                </a:lnTo>
                <a:lnTo>
                  <a:pt x="8227560" y="5760898"/>
                </a:lnTo>
                <a:cubicBezTo>
                  <a:pt x="8227560" y="5786199"/>
                  <a:pt x="8226295" y="5802198"/>
                  <a:pt x="8223765" y="5808895"/>
                </a:cubicBezTo>
                <a:cubicBezTo>
                  <a:pt x="8221086" y="5815444"/>
                  <a:pt x="8214985" y="5818718"/>
                  <a:pt x="8205460" y="5818718"/>
                </a:cubicBezTo>
                <a:cubicBezTo>
                  <a:pt x="8201441" y="5818718"/>
                  <a:pt x="8197051" y="5818123"/>
                  <a:pt x="8192289" y="5816932"/>
                </a:cubicBezTo>
                <a:lnTo>
                  <a:pt x="8192289" y="5893058"/>
                </a:lnTo>
                <a:cubicBezTo>
                  <a:pt x="8208660" y="5895588"/>
                  <a:pt x="8223914" y="5896853"/>
                  <a:pt x="8238053" y="5896853"/>
                </a:cubicBezTo>
                <a:cubicBezTo>
                  <a:pt x="8262609" y="5896853"/>
                  <a:pt x="8281808" y="5893653"/>
                  <a:pt x="8295650" y="5887253"/>
                </a:cubicBezTo>
                <a:cubicBezTo>
                  <a:pt x="8309491" y="5880854"/>
                  <a:pt x="8320801" y="5871254"/>
                  <a:pt x="8329582" y="5858455"/>
                </a:cubicBezTo>
                <a:cubicBezTo>
                  <a:pt x="8338065" y="5845805"/>
                  <a:pt x="8343200" y="5832485"/>
                  <a:pt x="8344986" y="5818495"/>
                </a:cubicBezTo>
                <a:cubicBezTo>
                  <a:pt x="8346772" y="5804654"/>
                  <a:pt x="8347665" y="5780841"/>
                  <a:pt x="8347665" y="5747057"/>
                </a:cubicBezTo>
                <a:lnTo>
                  <a:pt x="8347665" y="5565115"/>
                </a:lnTo>
                <a:lnTo>
                  <a:pt x="8374230" y="5565115"/>
                </a:lnTo>
                <a:lnTo>
                  <a:pt x="8374230" y="5490775"/>
                </a:lnTo>
                <a:close/>
                <a:moveTo>
                  <a:pt x="11222354" y="5484524"/>
                </a:moveTo>
                <a:cubicBezTo>
                  <a:pt x="11188570" y="5484524"/>
                  <a:pt x="11160590" y="5491891"/>
                  <a:pt x="11138415" y="5506625"/>
                </a:cubicBezTo>
                <a:cubicBezTo>
                  <a:pt x="11116388" y="5521508"/>
                  <a:pt x="11104556" y="5546735"/>
                  <a:pt x="11102919" y="5582305"/>
                </a:cubicBezTo>
                <a:lnTo>
                  <a:pt x="11182840" y="5584760"/>
                </a:lnTo>
                <a:cubicBezTo>
                  <a:pt x="11182840" y="5555739"/>
                  <a:pt x="11194300" y="5541228"/>
                  <a:pt x="11217219" y="5541228"/>
                </a:cubicBezTo>
                <a:cubicBezTo>
                  <a:pt x="11227935" y="5541228"/>
                  <a:pt x="11235972" y="5544130"/>
                  <a:pt x="11241329" y="5549934"/>
                </a:cubicBezTo>
                <a:cubicBezTo>
                  <a:pt x="11246687" y="5555739"/>
                  <a:pt x="11249366" y="5563180"/>
                  <a:pt x="11249366" y="5572259"/>
                </a:cubicBezTo>
                <a:cubicBezTo>
                  <a:pt x="11249366" y="5581635"/>
                  <a:pt x="11245422" y="5590937"/>
                  <a:pt x="11237534" y="5600164"/>
                </a:cubicBezTo>
                <a:cubicBezTo>
                  <a:pt x="11229646" y="5609094"/>
                  <a:pt x="11212010" y="5623679"/>
                  <a:pt x="11184626" y="5643919"/>
                </a:cubicBezTo>
                <a:cubicBezTo>
                  <a:pt x="11168404" y="5655677"/>
                  <a:pt x="11154637" y="5667360"/>
                  <a:pt x="11143326" y="5678968"/>
                </a:cubicBezTo>
                <a:cubicBezTo>
                  <a:pt x="11132015" y="5690577"/>
                  <a:pt x="11123160" y="5702260"/>
                  <a:pt x="11116760" y="5714017"/>
                </a:cubicBezTo>
                <a:cubicBezTo>
                  <a:pt x="11104259" y="5736937"/>
                  <a:pt x="11098008" y="5762833"/>
                  <a:pt x="11098008" y="5791706"/>
                </a:cubicBezTo>
                <a:cubicBezTo>
                  <a:pt x="11098008" y="5791855"/>
                  <a:pt x="11098157" y="5795054"/>
                  <a:pt x="11098454" y="5801305"/>
                </a:cubicBezTo>
                <a:lnTo>
                  <a:pt x="11345584" y="5801305"/>
                </a:lnTo>
                <a:lnTo>
                  <a:pt x="11348263" y="5704195"/>
                </a:lnTo>
                <a:lnTo>
                  <a:pt x="11283969" y="5704195"/>
                </a:lnTo>
                <a:lnTo>
                  <a:pt x="11282853" y="5730091"/>
                </a:lnTo>
                <a:lnTo>
                  <a:pt x="11185072" y="5730091"/>
                </a:lnTo>
                <a:cubicBezTo>
                  <a:pt x="11189984" y="5720864"/>
                  <a:pt x="11197128" y="5712604"/>
                  <a:pt x="11206504" y="5705311"/>
                </a:cubicBezTo>
                <a:cubicBezTo>
                  <a:pt x="11215731" y="5698316"/>
                  <a:pt x="11233888" y="5687973"/>
                  <a:pt x="11260975" y="5674280"/>
                </a:cubicBezTo>
                <a:cubicBezTo>
                  <a:pt x="11294461" y="5657165"/>
                  <a:pt x="11317157" y="5641092"/>
                  <a:pt x="11329064" y="5626060"/>
                </a:cubicBezTo>
                <a:cubicBezTo>
                  <a:pt x="11340672" y="5611028"/>
                  <a:pt x="11346477" y="5594657"/>
                  <a:pt x="11346477" y="5576947"/>
                </a:cubicBezTo>
                <a:cubicBezTo>
                  <a:pt x="11346477" y="5549414"/>
                  <a:pt x="11335017" y="5527089"/>
                  <a:pt x="11312097" y="5509974"/>
                </a:cubicBezTo>
                <a:cubicBezTo>
                  <a:pt x="11289178" y="5493008"/>
                  <a:pt x="11259263" y="5484524"/>
                  <a:pt x="11222354" y="5484524"/>
                </a:cubicBezTo>
                <a:close/>
                <a:moveTo>
                  <a:pt x="10912047" y="5484524"/>
                </a:moveTo>
                <a:cubicBezTo>
                  <a:pt x="10875733" y="5484524"/>
                  <a:pt x="10844405" y="5498514"/>
                  <a:pt x="10818062" y="5526494"/>
                </a:cubicBezTo>
                <a:cubicBezTo>
                  <a:pt x="10791720" y="5554325"/>
                  <a:pt x="10778548" y="5593615"/>
                  <a:pt x="10778548" y="5644366"/>
                </a:cubicBezTo>
                <a:cubicBezTo>
                  <a:pt x="10778548" y="5693330"/>
                  <a:pt x="10791348" y="5732174"/>
                  <a:pt x="10816946" y="5760898"/>
                </a:cubicBezTo>
                <a:cubicBezTo>
                  <a:pt x="10842693" y="5789771"/>
                  <a:pt x="10874394" y="5804207"/>
                  <a:pt x="10912047" y="5804207"/>
                </a:cubicBezTo>
                <a:cubicBezTo>
                  <a:pt x="10948213" y="5804207"/>
                  <a:pt x="10979541" y="5790366"/>
                  <a:pt x="11006032" y="5762684"/>
                </a:cubicBezTo>
                <a:cubicBezTo>
                  <a:pt x="11032524" y="5735151"/>
                  <a:pt x="11045769" y="5695712"/>
                  <a:pt x="11045769" y="5644366"/>
                </a:cubicBezTo>
                <a:cubicBezTo>
                  <a:pt x="11045769" y="5595550"/>
                  <a:pt x="11032970" y="5556706"/>
                  <a:pt x="11007372" y="5527833"/>
                </a:cubicBezTo>
                <a:cubicBezTo>
                  <a:pt x="10981624" y="5498961"/>
                  <a:pt x="10949850" y="5484524"/>
                  <a:pt x="10912047" y="5484524"/>
                </a:cubicBezTo>
                <a:close/>
                <a:moveTo>
                  <a:pt x="10593704" y="5484524"/>
                </a:moveTo>
                <a:cubicBezTo>
                  <a:pt x="10559920" y="5484524"/>
                  <a:pt x="10531940" y="5491891"/>
                  <a:pt x="10509765" y="5506625"/>
                </a:cubicBezTo>
                <a:cubicBezTo>
                  <a:pt x="10487738" y="5521508"/>
                  <a:pt x="10475906" y="5546735"/>
                  <a:pt x="10474269" y="5582305"/>
                </a:cubicBezTo>
                <a:lnTo>
                  <a:pt x="10554190" y="5584760"/>
                </a:lnTo>
                <a:cubicBezTo>
                  <a:pt x="10554190" y="5555739"/>
                  <a:pt x="10565650" y="5541228"/>
                  <a:pt x="10588569" y="5541228"/>
                </a:cubicBezTo>
                <a:cubicBezTo>
                  <a:pt x="10599285" y="5541228"/>
                  <a:pt x="10607322" y="5544130"/>
                  <a:pt x="10612679" y="5549934"/>
                </a:cubicBezTo>
                <a:cubicBezTo>
                  <a:pt x="10618037" y="5555739"/>
                  <a:pt x="10620716" y="5563180"/>
                  <a:pt x="10620716" y="5572259"/>
                </a:cubicBezTo>
                <a:cubicBezTo>
                  <a:pt x="10620716" y="5581635"/>
                  <a:pt x="10616772" y="5590937"/>
                  <a:pt x="10608884" y="5600164"/>
                </a:cubicBezTo>
                <a:cubicBezTo>
                  <a:pt x="10600996" y="5609094"/>
                  <a:pt x="10583360" y="5623679"/>
                  <a:pt x="10555976" y="5643919"/>
                </a:cubicBezTo>
                <a:cubicBezTo>
                  <a:pt x="10539754" y="5655677"/>
                  <a:pt x="10525987" y="5667360"/>
                  <a:pt x="10514676" y="5678968"/>
                </a:cubicBezTo>
                <a:cubicBezTo>
                  <a:pt x="10503365" y="5690577"/>
                  <a:pt x="10494510" y="5702260"/>
                  <a:pt x="10488110" y="5714017"/>
                </a:cubicBezTo>
                <a:cubicBezTo>
                  <a:pt x="10475609" y="5736937"/>
                  <a:pt x="10469358" y="5762833"/>
                  <a:pt x="10469358" y="5791706"/>
                </a:cubicBezTo>
                <a:cubicBezTo>
                  <a:pt x="10469358" y="5791855"/>
                  <a:pt x="10469507" y="5795054"/>
                  <a:pt x="10469804" y="5801305"/>
                </a:cubicBezTo>
                <a:lnTo>
                  <a:pt x="10716934" y="5801305"/>
                </a:lnTo>
                <a:lnTo>
                  <a:pt x="10719613" y="5704195"/>
                </a:lnTo>
                <a:lnTo>
                  <a:pt x="10655319" y="5704195"/>
                </a:lnTo>
                <a:lnTo>
                  <a:pt x="10654203" y="5730091"/>
                </a:lnTo>
                <a:lnTo>
                  <a:pt x="10556422" y="5730091"/>
                </a:lnTo>
                <a:cubicBezTo>
                  <a:pt x="10561334" y="5720864"/>
                  <a:pt x="10568478" y="5712604"/>
                  <a:pt x="10577854" y="5705311"/>
                </a:cubicBezTo>
                <a:cubicBezTo>
                  <a:pt x="10587081" y="5698316"/>
                  <a:pt x="10605238" y="5687973"/>
                  <a:pt x="10632325" y="5674280"/>
                </a:cubicBezTo>
                <a:cubicBezTo>
                  <a:pt x="10665811" y="5657165"/>
                  <a:pt x="10688507" y="5641092"/>
                  <a:pt x="10700414" y="5626060"/>
                </a:cubicBezTo>
                <a:cubicBezTo>
                  <a:pt x="10712022" y="5611028"/>
                  <a:pt x="10717827" y="5594657"/>
                  <a:pt x="10717827" y="5576947"/>
                </a:cubicBezTo>
                <a:cubicBezTo>
                  <a:pt x="10717827" y="5549414"/>
                  <a:pt x="10706367" y="5527089"/>
                  <a:pt x="10683447" y="5509974"/>
                </a:cubicBezTo>
                <a:cubicBezTo>
                  <a:pt x="10660528" y="5493008"/>
                  <a:pt x="10630613" y="5484524"/>
                  <a:pt x="10593704" y="5484524"/>
                </a:cubicBezTo>
                <a:close/>
                <a:moveTo>
                  <a:pt x="10050258" y="5484524"/>
                </a:moveTo>
                <a:cubicBezTo>
                  <a:pt x="10002484" y="5484524"/>
                  <a:pt x="9966468" y="5498886"/>
                  <a:pt x="9942209" y="5527610"/>
                </a:cubicBezTo>
                <a:cubicBezTo>
                  <a:pt x="9917801" y="5556483"/>
                  <a:pt x="9905597" y="5594360"/>
                  <a:pt x="9905597" y="5641240"/>
                </a:cubicBezTo>
                <a:cubicBezTo>
                  <a:pt x="9905597" y="5694372"/>
                  <a:pt x="9918992" y="5734779"/>
                  <a:pt x="9945781" y="5762461"/>
                </a:cubicBezTo>
                <a:cubicBezTo>
                  <a:pt x="9972272" y="5790292"/>
                  <a:pt x="10005982" y="5804207"/>
                  <a:pt x="10046909" y="5804207"/>
                </a:cubicBezTo>
                <a:cubicBezTo>
                  <a:pt x="10080247" y="5804207"/>
                  <a:pt x="10108896" y="5794236"/>
                  <a:pt x="10132858" y="5774293"/>
                </a:cubicBezTo>
                <a:cubicBezTo>
                  <a:pt x="10156670" y="5754499"/>
                  <a:pt x="10168576" y="5728156"/>
                  <a:pt x="10168576" y="5695265"/>
                </a:cubicBezTo>
                <a:cubicBezTo>
                  <a:pt x="10168576" y="5666392"/>
                  <a:pt x="10158828" y="5642654"/>
                  <a:pt x="10139332" y="5624051"/>
                </a:cubicBezTo>
                <a:cubicBezTo>
                  <a:pt x="10119686" y="5605745"/>
                  <a:pt x="10096023" y="5596592"/>
                  <a:pt x="10068341" y="5596592"/>
                </a:cubicBezTo>
                <a:cubicBezTo>
                  <a:pt x="10043486" y="5596592"/>
                  <a:pt x="10022055" y="5602917"/>
                  <a:pt x="10004047" y="5615568"/>
                </a:cubicBezTo>
                <a:cubicBezTo>
                  <a:pt x="10005684" y="5567496"/>
                  <a:pt x="10021237" y="5543460"/>
                  <a:pt x="10050704" y="5543460"/>
                </a:cubicBezTo>
                <a:cubicBezTo>
                  <a:pt x="10068415" y="5543460"/>
                  <a:pt x="10080991" y="5551869"/>
                  <a:pt x="10088432" y="5568687"/>
                </a:cubicBezTo>
                <a:lnTo>
                  <a:pt x="10165897" y="5561766"/>
                </a:lnTo>
                <a:cubicBezTo>
                  <a:pt x="10160242" y="5536465"/>
                  <a:pt x="10147368" y="5517267"/>
                  <a:pt x="10127277" y="5504170"/>
                </a:cubicBezTo>
                <a:cubicBezTo>
                  <a:pt x="10107036" y="5491073"/>
                  <a:pt x="10081363" y="5484524"/>
                  <a:pt x="10050258" y="5484524"/>
                </a:cubicBezTo>
                <a:close/>
                <a:moveTo>
                  <a:pt x="9729905" y="5484524"/>
                </a:moveTo>
                <a:cubicBezTo>
                  <a:pt x="9722613" y="5495091"/>
                  <a:pt x="9710484" y="5504244"/>
                  <a:pt x="9693517" y="5511983"/>
                </a:cubicBezTo>
                <a:cubicBezTo>
                  <a:pt x="9676848" y="5519573"/>
                  <a:pt x="9658766" y="5523369"/>
                  <a:pt x="9639269" y="5523369"/>
                </a:cubicBezTo>
                <a:cubicBezTo>
                  <a:pt x="9637334" y="5523369"/>
                  <a:pt x="9635474" y="5523294"/>
                  <a:pt x="9633688" y="5523145"/>
                </a:cubicBezTo>
                <a:lnTo>
                  <a:pt x="9633688" y="5591904"/>
                </a:lnTo>
                <a:cubicBezTo>
                  <a:pt x="9636665" y="5592350"/>
                  <a:pt x="9640386" y="5592574"/>
                  <a:pt x="9644850" y="5592574"/>
                </a:cubicBezTo>
                <a:cubicBezTo>
                  <a:pt x="9658840" y="5592574"/>
                  <a:pt x="9669853" y="5591532"/>
                  <a:pt x="9677890" y="5589448"/>
                </a:cubicBezTo>
                <a:lnTo>
                  <a:pt x="9677890" y="5729868"/>
                </a:lnTo>
                <a:lnTo>
                  <a:pt x="9633688" y="5729868"/>
                </a:lnTo>
                <a:lnTo>
                  <a:pt x="9633688" y="5801305"/>
                </a:lnTo>
                <a:lnTo>
                  <a:pt x="9819426" y="5801305"/>
                </a:lnTo>
                <a:lnTo>
                  <a:pt x="9819426" y="5729868"/>
                </a:lnTo>
                <a:lnTo>
                  <a:pt x="9776563" y="5729868"/>
                </a:lnTo>
                <a:lnTo>
                  <a:pt x="9776563" y="5484524"/>
                </a:lnTo>
                <a:close/>
                <a:moveTo>
                  <a:pt x="10397921" y="5026655"/>
                </a:moveTo>
                <a:lnTo>
                  <a:pt x="10424263" y="5112603"/>
                </a:lnTo>
                <a:lnTo>
                  <a:pt x="10368676" y="5112603"/>
                </a:lnTo>
                <a:close/>
                <a:moveTo>
                  <a:pt x="9674021" y="5026655"/>
                </a:moveTo>
                <a:lnTo>
                  <a:pt x="9700364" y="5112603"/>
                </a:lnTo>
                <a:lnTo>
                  <a:pt x="9644776" y="5112603"/>
                </a:lnTo>
                <a:close/>
                <a:moveTo>
                  <a:pt x="7978571" y="5026655"/>
                </a:moveTo>
                <a:lnTo>
                  <a:pt x="8004913" y="5112603"/>
                </a:lnTo>
                <a:lnTo>
                  <a:pt x="7949326" y="5112603"/>
                </a:lnTo>
                <a:close/>
                <a:moveTo>
                  <a:pt x="11472757" y="5015939"/>
                </a:moveTo>
                <a:lnTo>
                  <a:pt x="11483696" y="5015939"/>
                </a:lnTo>
                <a:cubicBezTo>
                  <a:pt x="11501853" y="5015939"/>
                  <a:pt x="11514355" y="5016460"/>
                  <a:pt x="11521201" y="5017502"/>
                </a:cubicBezTo>
                <a:cubicBezTo>
                  <a:pt x="11528345" y="5018544"/>
                  <a:pt x="11534223" y="5021520"/>
                  <a:pt x="11538837" y="5026432"/>
                </a:cubicBezTo>
                <a:cubicBezTo>
                  <a:pt x="11543451" y="5031194"/>
                  <a:pt x="11545757" y="5037594"/>
                  <a:pt x="11545757" y="5045630"/>
                </a:cubicBezTo>
                <a:cubicBezTo>
                  <a:pt x="11545757" y="5053667"/>
                  <a:pt x="11543451" y="5059992"/>
                  <a:pt x="11538837" y="5064606"/>
                </a:cubicBezTo>
                <a:cubicBezTo>
                  <a:pt x="11534223" y="5069517"/>
                  <a:pt x="11528568" y="5072494"/>
                  <a:pt x="11521871" y="5073536"/>
                </a:cubicBezTo>
                <a:cubicBezTo>
                  <a:pt x="11515620" y="5074577"/>
                  <a:pt x="11503713" y="5075098"/>
                  <a:pt x="11486152" y="5075098"/>
                </a:cubicBezTo>
                <a:lnTo>
                  <a:pt x="11472757" y="5075098"/>
                </a:lnTo>
                <a:close/>
                <a:moveTo>
                  <a:pt x="8329507" y="5015939"/>
                </a:moveTo>
                <a:lnTo>
                  <a:pt x="8340446" y="5015939"/>
                </a:lnTo>
                <a:cubicBezTo>
                  <a:pt x="8358603" y="5015939"/>
                  <a:pt x="8371105" y="5016460"/>
                  <a:pt x="8377951" y="5017502"/>
                </a:cubicBezTo>
                <a:cubicBezTo>
                  <a:pt x="8385095" y="5018544"/>
                  <a:pt x="8390973" y="5021520"/>
                  <a:pt x="8395587" y="5026432"/>
                </a:cubicBezTo>
                <a:cubicBezTo>
                  <a:pt x="8400200" y="5031194"/>
                  <a:pt x="8402508" y="5037594"/>
                  <a:pt x="8402508" y="5045630"/>
                </a:cubicBezTo>
                <a:cubicBezTo>
                  <a:pt x="8402508" y="5053667"/>
                  <a:pt x="8400200" y="5059992"/>
                  <a:pt x="8395587" y="5064606"/>
                </a:cubicBezTo>
                <a:cubicBezTo>
                  <a:pt x="8390973" y="5069517"/>
                  <a:pt x="8385318" y="5072494"/>
                  <a:pt x="8378621" y="5073536"/>
                </a:cubicBezTo>
                <a:cubicBezTo>
                  <a:pt x="8372370" y="5074577"/>
                  <a:pt x="8360464" y="5075098"/>
                  <a:pt x="8342902" y="5075098"/>
                </a:cubicBezTo>
                <a:lnTo>
                  <a:pt x="8329507" y="5075098"/>
                </a:lnTo>
                <a:close/>
                <a:moveTo>
                  <a:pt x="6456878" y="5014376"/>
                </a:moveTo>
                <a:cubicBezTo>
                  <a:pt x="6470867" y="5014376"/>
                  <a:pt x="6481062" y="5020478"/>
                  <a:pt x="6487462" y="5032682"/>
                </a:cubicBezTo>
                <a:cubicBezTo>
                  <a:pt x="6494010" y="5045035"/>
                  <a:pt x="6497285" y="5068252"/>
                  <a:pt x="6497285" y="5102334"/>
                </a:cubicBezTo>
                <a:cubicBezTo>
                  <a:pt x="6497285" y="5137457"/>
                  <a:pt x="6493936" y="5160972"/>
                  <a:pt x="6487239" y="5172878"/>
                </a:cubicBezTo>
                <a:cubicBezTo>
                  <a:pt x="6480541" y="5184636"/>
                  <a:pt x="6470421" y="5190515"/>
                  <a:pt x="6456878" y="5190515"/>
                </a:cubicBezTo>
                <a:cubicBezTo>
                  <a:pt x="6443185" y="5190515"/>
                  <a:pt x="6433140" y="5184413"/>
                  <a:pt x="6426740" y="5172209"/>
                </a:cubicBezTo>
                <a:cubicBezTo>
                  <a:pt x="6420043" y="5160154"/>
                  <a:pt x="6416694" y="5136862"/>
                  <a:pt x="6416694" y="5102334"/>
                </a:cubicBezTo>
                <a:cubicBezTo>
                  <a:pt x="6416694" y="5067210"/>
                  <a:pt x="6420043" y="5043770"/>
                  <a:pt x="6426740" y="5032013"/>
                </a:cubicBezTo>
                <a:cubicBezTo>
                  <a:pt x="6433437" y="5020255"/>
                  <a:pt x="6443483" y="5014376"/>
                  <a:pt x="6456878" y="5014376"/>
                </a:cubicBezTo>
                <a:close/>
                <a:moveTo>
                  <a:pt x="11327427" y="4947850"/>
                </a:moveTo>
                <a:lnTo>
                  <a:pt x="11327427" y="5022190"/>
                </a:lnTo>
                <a:lnTo>
                  <a:pt x="11352653" y="5022190"/>
                </a:lnTo>
                <a:lnTo>
                  <a:pt x="11352653" y="5184040"/>
                </a:lnTo>
                <a:lnTo>
                  <a:pt x="11327427" y="5184040"/>
                </a:lnTo>
                <a:lnTo>
                  <a:pt x="11327427" y="5258380"/>
                </a:lnTo>
                <a:lnTo>
                  <a:pt x="11496198" y="5258380"/>
                </a:lnTo>
                <a:lnTo>
                  <a:pt x="11496198" y="5184040"/>
                </a:lnTo>
                <a:lnTo>
                  <a:pt x="11472757" y="5184040"/>
                </a:lnTo>
                <a:lnTo>
                  <a:pt x="11472757" y="5131579"/>
                </a:lnTo>
                <a:lnTo>
                  <a:pt x="11510932" y="5131579"/>
                </a:lnTo>
                <a:lnTo>
                  <a:pt x="11578574" y="5258380"/>
                </a:lnTo>
                <a:lnTo>
                  <a:pt x="11690418" y="5258380"/>
                </a:lnTo>
                <a:lnTo>
                  <a:pt x="11690418" y="5184040"/>
                </a:lnTo>
                <a:lnTo>
                  <a:pt x="11668094" y="5184040"/>
                </a:lnTo>
                <a:lnTo>
                  <a:pt x="11625232" y="5113049"/>
                </a:lnTo>
                <a:cubicBezTo>
                  <a:pt x="11638775" y="5106948"/>
                  <a:pt x="11649714" y="5097423"/>
                  <a:pt x="11658048" y="5084474"/>
                </a:cubicBezTo>
                <a:cubicBezTo>
                  <a:pt x="11666383" y="5071378"/>
                  <a:pt x="11670550" y="5056792"/>
                  <a:pt x="11670550" y="5040719"/>
                </a:cubicBezTo>
                <a:cubicBezTo>
                  <a:pt x="11670550" y="5019288"/>
                  <a:pt x="11663704" y="5000684"/>
                  <a:pt x="11650012" y="4984908"/>
                </a:cubicBezTo>
                <a:cubicBezTo>
                  <a:pt x="11636468" y="4969430"/>
                  <a:pt x="11618832" y="4959384"/>
                  <a:pt x="11597103" y="4954771"/>
                </a:cubicBezTo>
                <a:cubicBezTo>
                  <a:pt x="11589364" y="4953134"/>
                  <a:pt x="11580881" y="4951831"/>
                  <a:pt x="11571654" y="4950864"/>
                </a:cubicBezTo>
                <a:cubicBezTo>
                  <a:pt x="11562426" y="4949897"/>
                  <a:pt x="11551338" y="4949152"/>
                  <a:pt x="11538390" y="4948632"/>
                </a:cubicBezTo>
                <a:cubicBezTo>
                  <a:pt x="11525442" y="4948111"/>
                  <a:pt x="11511378" y="4947850"/>
                  <a:pt x="11496198" y="4947850"/>
                </a:cubicBezTo>
                <a:close/>
                <a:moveTo>
                  <a:pt x="10984750" y="4947850"/>
                </a:moveTo>
                <a:lnTo>
                  <a:pt x="10984750" y="5022190"/>
                </a:lnTo>
                <a:lnTo>
                  <a:pt x="11009306" y="5022190"/>
                </a:lnTo>
                <a:lnTo>
                  <a:pt x="11009306" y="5184040"/>
                </a:lnTo>
                <a:lnTo>
                  <a:pt x="10985196" y="5184040"/>
                </a:lnTo>
                <a:lnTo>
                  <a:pt x="10985196" y="5258380"/>
                </a:lnTo>
                <a:lnTo>
                  <a:pt x="11281439" y="5258380"/>
                </a:lnTo>
                <a:lnTo>
                  <a:pt x="11281439" y="5159037"/>
                </a:lnTo>
                <a:lnTo>
                  <a:pt x="11199955" y="5159037"/>
                </a:lnTo>
                <a:lnTo>
                  <a:pt x="11199955" y="5184040"/>
                </a:lnTo>
                <a:lnTo>
                  <a:pt x="11129411" y="5184040"/>
                </a:lnTo>
                <a:lnTo>
                  <a:pt x="11129411" y="5133141"/>
                </a:lnTo>
                <a:lnTo>
                  <a:pt x="11190802" y="5133141"/>
                </a:lnTo>
                <a:lnTo>
                  <a:pt x="11190802" y="5069964"/>
                </a:lnTo>
                <a:lnTo>
                  <a:pt x="11129411" y="5069964"/>
                </a:lnTo>
                <a:lnTo>
                  <a:pt x="11129411" y="5022190"/>
                </a:lnTo>
                <a:lnTo>
                  <a:pt x="11199955" y="5022190"/>
                </a:lnTo>
                <a:lnTo>
                  <a:pt x="11199955" y="5047193"/>
                </a:lnTo>
                <a:lnTo>
                  <a:pt x="11281439" y="5047193"/>
                </a:lnTo>
                <a:lnTo>
                  <a:pt x="11281439" y="4947850"/>
                </a:lnTo>
                <a:close/>
                <a:moveTo>
                  <a:pt x="10302596" y="4947850"/>
                </a:moveTo>
                <a:lnTo>
                  <a:pt x="10302596" y="5022190"/>
                </a:lnTo>
                <a:lnTo>
                  <a:pt x="10327599" y="5022190"/>
                </a:lnTo>
                <a:lnTo>
                  <a:pt x="10269333" y="5184040"/>
                </a:lnTo>
                <a:lnTo>
                  <a:pt x="10245669" y="5184040"/>
                </a:lnTo>
                <a:lnTo>
                  <a:pt x="10245669" y="5258380"/>
                </a:lnTo>
                <a:lnTo>
                  <a:pt x="10368676" y="5258380"/>
                </a:lnTo>
                <a:lnTo>
                  <a:pt x="10368676" y="5190291"/>
                </a:lnTo>
                <a:lnTo>
                  <a:pt x="10343226" y="5190291"/>
                </a:lnTo>
                <a:lnTo>
                  <a:pt x="10356844" y="5151224"/>
                </a:lnTo>
                <a:lnTo>
                  <a:pt x="10436318" y="5151224"/>
                </a:lnTo>
                <a:lnTo>
                  <a:pt x="10448150" y="5190291"/>
                </a:lnTo>
                <a:lnTo>
                  <a:pt x="10420914" y="5190291"/>
                </a:lnTo>
                <a:lnTo>
                  <a:pt x="10420914" y="5258380"/>
                </a:lnTo>
                <a:lnTo>
                  <a:pt x="10582988" y="5258380"/>
                </a:lnTo>
                <a:lnTo>
                  <a:pt x="10582988" y="5184040"/>
                </a:lnTo>
                <a:lnTo>
                  <a:pt x="10560218" y="5184040"/>
                </a:lnTo>
                <a:lnTo>
                  <a:pt x="10500835" y="5022190"/>
                </a:lnTo>
                <a:lnTo>
                  <a:pt x="10525838" y="5022190"/>
                </a:lnTo>
                <a:lnTo>
                  <a:pt x="10525838" y="4947850"/>
                </a:lnTo>
                <a:close/>
                <a:moveTo>
                  <a:pt x="9874493" y="4947850"/>
                </a:moveTo>
                <a:lnTo>
                  <a:pt x="9874493" y="5022190"/>
                </a:lnTo>
                <a:lnTo>
                  <a:pt x="9901728" y="5022190"/>
                </a:lnTo>
                <a:lnTo>
                  <a:pt x="9901728" y="5184040"/>
                </a:lnTo>
                <a:lnTo>
                  <a:pt x="9874493" y="5184040"/>
                </a:lnTo>
                <a:lnTo>
                  <a:pt x="9874493" y="5258380"/>
                </a:lnTo>
                <a:lnTo>
                  <a:pt x="10001964" y="5258380"/>
                </a:lnTo>
                <a:lnTo>
                  <a:pt x="10001964" y="5184040"/>
                </a:lnTo>
                <a:lnTo>
                  <a:pt x="9974505" y="5184040"/>
                </a:lnTo>
                <a:lnTo>
                  <a:pt x="9974505" y="5074652"/>
                </a:lnTo>
                <a:lnTo>
                  <a:pt x="10105325" y="5262398"/>
                </a:lnTo>
                <a:lnTo>
                  <a:pt x="10207570" y="5262398"/>
                </a:lnTo>
                <a:lnTo>
                  <a:pt x="10207570" y="5022190"/>
                </a:lnTo>
                <a:lnTo>
                  <a:pt x="10234582" y="5022190"/>
                </a:lnTo>
                <a:lnTo>
                  <a:pt x="10234582" y="4947850"/>
                </a:lnTo>
                <a:lnTo>
                  <a:pt x="10109343" y="4947850"/>
                </a:lnTo>
                <a:lnTo>
                  <a:pt x="10109343" y="5022190"/>
                </a:lnTo>
                <a:lnTo>
                  <a:pt x="10134569" y="5022190"/>
                </a:lnTo>
                <a:lnTo>
                  <a:pt x="10134569" y="5110147"/>
                </a:lnTo>
                <a:lnTo>
                  <a:pt x="10021609" y="4947850"/>
                </a:lnTo>
                <a:close/>
                <a:moveTo>
                  <a:pt x="9578697" y="4947850"/>
                </a:moveTo>
                <a:lnTo>
                  <a:pt x="9578697" y="5022190"/>
                </a:lnTo>
                <a:lnTo>
                  <a:pt x="9603699" y="5022190"/>
                </a:lnTo>
                <a:lnTo>
                  <a:pt x="9545433" y="5184040"/>
                </a:lnTo>
                <a:lnTo>
                  <a:pt x="9521770" y="5184040"/>
                </a:lnTo>
                <a:lnTo>
                  <a:pt x="9521770" y="5258380"/>
                </a:lnTo>
                <a:lnTo>
                  <a:pt x="9644776" y="5258380"/>
                </a:lnTo>
                <a:lnTo>
                  <a:pt x="9644776" y="5190291"/>
                </a:lnTo>
                <a:lnTo>
                  <a:pt x="9619326" y="5190291"/>
                </a:lnTo>
                <a:lnTo>
                  <a:pt x="9632945" y="5151224"/>
                </a:lnTo>
                <a:lnTo>
                  <a:pt x="9712419" y="5151224"/>
                </a:lnTo>
                <a:lnTo>
                  <a:pt x="9724251" y="5190291"/>
                </a:lnTo>
                <a:lnTo>
                  <a:pt x="9697015" y="5190291"/>
                </a:lnTo>
                <a:lnTo>
                  <a:pt x="9697015" y="5258380"/>
                </a:lnTo>
                <a:lnTo>
                  <a:pt x="9859089" y="5258380"/>
                </a:lnTo>
                <a:lnTo>
                  <a:pt x="9859089" y="5184040"/>
                </a:lnTo>
                <a:lnTo>
                  <a:pt x="9836318" y="5184040"/>
                </a:lnTo>
                <a:lnTo>
                  <a:pt x="9776935" y="5022190"/>
                </a:lnTo>
                <a:lnTo>
                  <a:pt x="9801939" y="5022190"/>
                </a:lnTo>
                <a:lnTo>
                  <a:pt x="9801939" y="4947850"/>
                </a:lnTo>
                <a:close/>
                <a:moveTo>
                  <a:pt x="9031009" y="4947850"/>
                </a:moveTo>
                <a:lnTo>
                  <a:pt x="9031009" y="5022190"/>
                </a:lnTo>
                <a:lnTo>
                  <a:pt x="9055565" y="5022190"/>
                </a:lnTo>
                <a:lnTo>
                  <a:pt x="9055565" y="5184040"/>
                </a:lnTo>
                <a:lnTo>
                  <a:pt x="9031678" y="5184040"/>
                </a:lnTo>
                <a:lnTo>
                  <a:pt x="9031678" y="5258380"/>
                </a:lnTo>
                <a:lnTo>
                  <a:pt x="9152006" y="5258380"/>
                </a:lnTo>
                <a:lnTo>
                  <a:pt x="9152006" y="5184040"/>
                </a:lnTo>
                <a:lnTo>
                  <a:pt x="9127449" y="5184040"/>
                </a:lnTo>
                <a:lnTo>
                  <a:pt x="9127449" y="5012814"/>
                </a:lnTo>
                <a:lnTo>
                  <a:pt x="9220318" y="5258380"/>
                </a:lnTo>
                <a:lnTo>
                  <a:pt x="9266752" y="5258380"/>
                </a:lnTo>
                <a:lnTo>
                  <a:pt x="9360514" y="5010581"/>
                </a:lnTo>
                <a:lnTo>
                  <a:pt x="9360514" y="5184040"/>
                </a:lnTo>
                <a:lnTo>
                  <a:pt x="9335734" y="5184040"/>
                </a:lnTo>
                <a:lnTo>
                  <a:pt x="9335734" y="5258380"/>
                </a:lnTo>
                <a:lnTo>
                  <a:pt x="9497808" y="5258380"/>
                </a:lnTo>
                <a:lnTo>
                  <a:pt x="9497808" y="5184040"/>
                </a:lnTo>
                <a:lnTo>
                  <a:pt x="9472805" y="5184040"/>
                </a:lnTo>
                <a:lnTo>
                  <a:pt x="9472805" y="5022190"/>
                </a:lnTo>
                <a:lnTo>
                  <a:pt x="9497138" y="5022190"/>
                </a:lnTo>
                <a:lnTo>
                  <a:pt x="9497138" y="4947850"/>
                </a:lnTo>
                <a:lnTo>
                  <a:pt x="9310954" y="4947850"/>
                </a:lnTo>
                <a:lnTo>
                  <a:pt x="9264073" y="5067731"/>
                </a:lnTo>
                <a:lnTo>
                  <a:pt x="9218309" y="4947850"/>
                </a:lnTo>
                <a:close/>
                <a:moveTo>
                  <a:pt x="8574925" y="4947850"/>
                </a:moveTo>
                <a:lnTo>
                  <a:pt x="8574925" y="5022190"/>
                </a:lnTo>
                <a:lnTo>
                  <a:pt x="8599482" y="5022190"/>
                </a:lnTo>
                <a:lnTo>
                  <a:pt x="8599482" y="5184040"/>
                </a:lnTo>
                <a:lnTo>
                  <a:pt x="8575372" y="5184040"/>
                </a:lnTo>
                <a:lnTo>
                  <a:pt x="8575372" y="5258380"/>
                </a:lnTo>
                <a:lnTo>
                  <a:pt x="8871614" y="5258380"/>
                </a:lnTo>
                <a:lnTo>
                  <a:pt x="8871614" y="5159037"/>
                </a:lnTo>
                <a:lnTo>
                  <a:pt x="8790130" y="5159037"/>
                </a:lnTo>
                <a:lnTo>
                  <a:pt x="8790130" y="5184040"/>
                </a:lnTo>
                <a:lnTo>
                  <a:pt x="8719586" y="5184040"/>
                </a:lnTo>
                <a:lnTo>
                  <a:pt x="8719586" y="5133141"/>
                </a:lnTo>
                <a:lnTo>
                  <a:pt x="8780978" y="5133141"/>
                </a:lnTo>
                <a:lnTo>
                  <a:pt x="8780978" y="5069964"/>
                </a:lnTo>
                <a:lnTo>
                  <a:pt x="8719586" y="5069964"/>
                </a:lnTo>
                <a:lnTo>
                  <a:pt x="8719586" y="5022190"/>
                </a:lnTo>
                <a:lnTo>
                  <a:pt x="8790130" y="5022190"/>
                </a:lnTo>
                <a:lnTo>
                  <a:pt x="8790130" y="5047193"/>
                </a:lnTo>
                <a:lnTo>
                  <a:pt x="8871614" y="5047193"/>
                </a:lnTo>
                <a:lnTo>
                  <a:pt x="8871614" y="4947850"/>
                </a:lnTo>
                <a:close/>
                <a:moveTo>
                  <a:pt x="8184177" y="4947850"/>
                </a:moveTo>
                <a:lnTo>
                  <a:pt x="8184177" y="5022190"/>
                </a:lnTo>
                <a:lnTo>
                  <a:pt x="8209403" y="5022190"/>
                </a:lnTo>
                <a:lnTo>
                  <a:pt x="8209403" y="5184040"/>
                </a:lnTo>
                <a:lnTo>
                  <a:pt x="8184177" y="5184040"/>
                </a:lnTo>
                <a:lnTo>
                  <a:pt x="8184177" y="5258380"/>
                </a:lnTo>
                <a:lnTo>
                  <a:pt x="8352948" y="5258380"/>
                </a:lnTo>
                <a:lnTo>
                  <a:pt x="8352948" y="5184040"/>
                </a:lnTo>
                <a:lnTo>
                  <a:pt x="8329507" y="5184040"/>
                </a:lnTo>
                <a:lnTo>
                  <a:pt x="8329507" y="5131579"/>
                </a:lnTo>
                <a:lnTo>
                  <a:pt x="8367682" y="5131579"/>
                </a:lnTo>
                <a:lnTo>
                  <a:pt x="8435324" y="5258380"/>
                </a:lnTo>
                <a:lnTo>
                  <a:pt x="8547168" y="5258380"/>
                </a:lnTo>
                <a:lnTo>
                  <a:pt x="8547168" y="5184040"/>
                </a:lnTo>
                <a:lnTo>
                  <a:pt x="8524844" y="5184040"/>
                </a:lnTo>
                <a:lnTo>
                  <a:pt x="8481982" y="5113049"/>
                </a:lnTo>
                <a:cubicBezTo>
                  <a:pt x="8495525" y="5106948"/>
                  <a:pt x="8506464" y="5097423"/>
                  <a:pt x="8514798" y="5084474"/>
                </a:cubicBezTo>
                <a:cubicBezTo>
                  <a:pt x="8523132" y="5071378"/>
                  <a:pt x="8527300" y="5056792"/>
                  <a:pt x="8527300" y="5040719"/>
                </a:cubicBezTo>
                <a:cubicBezTo>
                  <a:pt x="8527300" y="5019288"/>
                  <a:pt x="8520454" y="5000684"/>
                  <a:pt x="8506762" y="4984908"/>
                </a:cubicBezTo>
                <a:cubicBezTo>
                  <a:pt x="8493218" y="4969430"/>
                  <a:pt x="8475582" y="4959384"/>
                  <a:pt x="8453853" y="4954771"/>
                </a:cubicBezTo>
                <a:cubicBezTo>
                  <a:pt x="8446114" y="4953134"/>
                  <a:pt x="8437631" y="4951831"/>
                  <a:pt x="8428404" y="4950864"/>
                </a:cubicBezTo>
                <a:cubicBezTo>
                  <a:pt x="8419176" y="4949897"/>
                  <a:pt x="8408088" y="4949152"/>
                  <a:pt x="8395140" y="4948632"/>
                </a:cubicBezTo>
                <a:cubicBezTo>
                  <a:pt x="8382193" y="4948111"/>
                  <a:pt x="8368128" y="4947850"/>
                  <a:pt x="8352948" y="4947850"/>
                </a:cubicBezTo>
                <a:close/>
                <a:moveTo>
                  <a:pt x="7883246" y="4947850"/>
                </a:moveTo>
                <a:lnTo>
                  <a:pt x="7883246" y="5022190"/>
                </a:lnTo>
                <a:lnTo>
                  <a:pt x="7908249" y="5022190"/>
                </a:lnTo>
                <a:lnTo>
                  <a:pt x="7849983" y="5184040"/>
                </a:lnTo>
                <a:lnTo>
                  <a:pt x="7826320" y="5184040"/>
                </a:lnTo>
                <a:lnTo>
                  <a:pt x="7826320" y="5258380"/>
                </a:lnTo>
                <a:lnTo>
                  <a:pt x="7949326" y="5258380"/>
                </a:lnTo>
                <a:lnTo>
                  <a:pt x="7949326" y="5190291"/>
                </a:lnTo>
                <a:lnTo>
                  <a:pt x="7923876" y="5190291"/>
                </a:lnTo>
                <a:lnTo>
                  <a:pt x="7937494" y="5151224"/>
                </a:lnTo>
                <a:lnTo>
                  <a:pt x="8016968" y="5151224"/>
                </a:lnTo>
                <a:lnTo>
                  <a:pt x="8028800" y="5190291"/>
                </a:lnTo>
                <a:lnTo>
                  <a:pt x="8001565" y="5190291"/>
                </a:lnTo>
                <a:lnTo>
                  <a:pt x="8001565" y="5258380"/>
                </a:lnTo>
                <a:lnTo>
                  <a:pt x="8163639" y="5258380"/>
                </a:lnTo>
                <a:lnTo>
                  <a:pt x="8163639" y="5184040"/>
                </a:lnTo>
                <a:lnTo>
                  <a:pt x="8140868" y="5184040"/>
                </a:lnTo>
                <a:lnTo>
                  <a:pt x="8081485" y="5022190"/>
                </a:lnTo>
                <a:lnTo>
                  <a:pt x="8106489" y="5022190"/>
                </a:lnTo>
                <a:lnTo>
                  <a:pt x="8106489" y="4947850"/>
                </a:lnTo>
                <a:close/>
                <a:moveTo>
                  <a:pt x="7329680" y="4947850"/>
                </a:moveTo>
                <a:lnTo>
                  <a:pt x="7329680" y="5022190"/>
                </a:lnTo>
                <a:lnTo>
                  <a:pt x="7351111" y="5022190"/>
                </a:lnTo>
                <a:lnTo>
                  <a:pt x="7438622" y="5261059"/>
                </a:lnTo>
                <a:lnTo>
                  <a:pt x="7536402" y="5261059"/>
                </a:lnTo>
                <a:lnTo>
                  <a:pt x="7578595" y="5141401"/>
                </a:lnTo>
                <a:lnTo>
                  <a:pt x="7620565" y="5261059"/>
                </a:lnTo>
                <a:lnTo>
                  <a:pt x="7717005" y="5261059"/>
                </a:lnTo>
                <a:lnTo>
                  <a:pt x="7805409" y="5022190"/>
                </a:lnTo>
                <a:lnTo>
                  <a:pt x="7826840" y="5022190"/>
                </a:lnTo>
                <a:lnTo>
                  <a:pt x="7826840" y="4947850"/>
                </a:lnTo>
                <a:lnTo>
                  <a:pt x="7701602" y="4947850"/>
                </a:lnTo>
                <a:lnTo>
                  <a:pt x="7701602" y="5022190"/>
                </a:lnTo>
                <a:lnTo>
                  <a:pt x="7723926" y="5022190"/>
                </a:lnTo>
                <a:lnTo>
                  <a:pt x="7686868" y="5155912"/>
                </a:lnTo>
                <a:lnTo>
                  <a:pt x="7639764" y="5022190"/>
                </a:lnTo>
                <a:lnTo>
                  <a:pt x="7662757" y="5022190"/>
                </a:lnTo>
                <a:lnTo>
                  <a:pt x="7662757" y="4947850"/>
                </a:lnTo>
                <a:lnTo>
                  <a:pt x="7527473" y="4947850"/>
                </a:lnTo>
                <a:lnTo>
                  <a:pt x="7527473" y="5022190"/>
                </a:lnTo>
                <a:lnTo>
                  <a:pt x="7550467" y="5022190"/>
                </a:lnTo>
                <a:lnTo>
                  <a:pt x="7504032" y="5155912"/>
                </a:lnTo>
                <a:lnTo>
                  <a:pt x="7467421" y="5022190"/>
                </a:lnTo>
                <a:lnTo>
                  <a:pt x="7490638" y="5022190"/>
                </a:lnTo>
                <a:lnTo>
                  <a:pt x="7490638" y="4947850"/>
                </a:lnTo>
                <a:close/>
                <a:moveTo>
                  <a:pt x="7000398" y="4947850"/>
                </a:moveTo>
                <a:lnTo>
                  <a:pt x="7000398" y="5078670"/>
                </a:lnTo>
                <a:lnTo>
                  <a:pt x="7058665" y="5078670"/>
                </a:lnTo>
                <a:lnTo>
                  <a:pt x="7058665" y="5022190"/>
                </a:lnTo>
                <a:lnTo>
                  <a:pt x="7094383" y="5022190"/>
                </a:lnTo>
                <a:lnTo>
                  <a:pt x="7094383" y="5184040"/>
                </a:lnTo>
                <a:lnTo>
                  <a:pt x="7067594" y="5184040"/>
                </a:lnTo>
                <a:lnTo>
                  <a:pt x="7067594" y="5258380"/>
                </a:lnTo>
                <a:lnTo>
                  <a:pt x="7241946" y="5258380"/>
                </a:lnTo>
                <a:lnTo>
                  <a:pt x="7241946" y="5184040"/>
                </a:lnTo>
                <a:lnTo>
                  <a:pt x="7214487" y="5184040"/>
                </a:lnTo>
                <a:lnTo>
                  <a:pt x="7214487" y="5022190"/>
                </a:lnTo>
                <a:lnTo>
                  <a:pt x="7249983" y="5022190"/>
                </a:lnTo>
                <a:lnTo>
                  <a:pt x="7249983" y="5078670"/>
                </a:lnTo>
                <a:lnTo>
                  <a:pt x="7308249" y="5078670"/>
                </a:lnTo>
                <a:lnTo>
                  <a:pt x="7308249" y="4947850"/>
                </a:lnTo>
                <a:close/>
                <a:moveTo>
                  <a:pt x="6670074" y="4947850"/>
                </a:moveTo>
                <a:lnTo>
                  <a:pt x="6670074" y="5022190"/>
                </a:lnTo>
                <a:lnTo>
                  <a:pt x="6703784" y="5022190"/>
                </a:lnTo>
                <a:lnTo>
                  <a:pt x="6703784" y="5184040"/>
                </a:lnTo>
                <a:lnTo>
                  <a:pt x="6671191" y="5184040"/>
                </a:lnTo>
                <a:lnTo>
                  <a:pt x="6671191" y="5258380"/>
                </a:lnTo>
                <a:lnTo>
                  <a:pt x="6859830" y="5258380"/>
                </a:lnTo>
                <a:lnTo>
                  <a:pt x="6859830" y="5184040"/>
                </a:lnTo>
                <a:lnTo>
                  <a:pt x="6823888" y="5184040"/>
                </a:lnTo>
                <a:lnTo>
                  <a:pt x="6823888" y="5133141"/>
                </a:lnTo>
                <a:lnTo>
                  <a:pt x="6877466" y="5133141"/>
                </a:lnTo>
                <a:lnTo>
                  <a:pt x="6877466" y="5069964"/>
                </a:lnTo>
                <a:lnTo>
                  <a:pt x="6823888" y="5069964"/>
                </a:lnTo>
                <a:lnTo>
                  <a:pt x="6823888" y="5022190"/>
                </a:lnTo>
                <a:lnTo>
                  <a:pt x="6893317" y="5022190"/>
                </a:lnTo>
                <a:lnTo>
                  <a:pt x="6893317" y="5050095"/>
                </a:lnTo>
                <a:lnTo>
                  <a:pt x="6975916" y="5050095"/>
                </a:lnTo>
                <a:lnTo>
                  <a:pt x="6975916" y="4947850"/>
                </a:lnTo>
                <a:close/>
                <a:moveTo>
                  <a:pt x="6088528" y="4943832"/>
                </a:moveTo>
                <a:cubicBezTo>
                  <a:pt x="6061293" y="4943832"/>
                  <a:pt x="6038373" y="4951943"/>
                  <a:pt x="6019769" y="4968165"/>
                </a:cubicBezTo>
                <a:cubicBezTo>
                  <a:pt x="6001017" y="4984388"/>
                  <a:pt x="5991641" y="5006935"/>
                  <a:pt x="5991641" y="5035808"/>
                </a:cubicBezTo>
                <a:cubicBezTo>
                  <a:pt x="5991641" y="5051881"/>
                  <a:pt x="5995585" y="5066541"/>
                  <a:pt x="6003473" y="5079786"/>
                </a:cubicBezTo>
                <a:cubicBezTo>
                  <a:pt x="6011361" y="5093181"/>
                  <a:pt x="6020886" y="5103673"/>
                  <a:pt x="6032048" y="5111264"/>
                </a:cubicBezTo>
                <a:cubicBezTo>
                  <a:pt x="6043954" y="5119598"/>
                  <a:pt x="6062557" y="5129495"/>
                  <a:pt x="6087858" y="5140955"/>
                </a:cubicBezTo>
                <a:cubicBezTo>
                  <a:pt x="6107950" y="5149884"/>
                  <a:pt x="6121121" y="5156879"/>
                  <a:pt x="6127372" y="5161940"/>
                </a:cubicBezTo>
                <a:cubicBezTo>
                  <a:pt x="6133176" y="5166553"/>
                  <a:pt x="6136079" y="5172357"/>
                  <a:pt x="6136079" y="5179352"/>
                </a:cubicBezTo>
                <a:cubicBezTo>
                  <a:pt x="6136079" y="5192747"/>
                  <a:pt x="6127744" y="5199444"/>
                  <a:pt x="6111075" y="5199444"/>
                </a:cubicBezTo>
                <a:cubicBezTo>
                  <a:pt x="6088007" y="5199444"/>
                  <a:pt x="6072306" y="5185901"/>
                  <a:pt x="6063972" y="5158814"/>
                </a:cubicBezTo>
                <a:lnTo>
                  <a:pt x="5994097" y="5158814"/>
                </a:lnTo>
                <a:lnTo>
                  <a:pt x="5994097" y="5258380"/>
                </a:lnTo>
                <a:lnTo>
                  <a:pt x="6063972" y="5258380"/>
                </a:lnTo>
                <a:lnTo>
                  <a:pt x="6063972" y="5238065"/>
                </a:lnTo>
                <a:cubicBezTo>
                  <a:pt x="6086147" y="5254287"/>
                  <a:pt x="6110927" y="5262398"/>
                  <a:pt x="6138311" y="5262398"/>
                </a:cubicBezTo>
                <a:cubicBezTo>
                  <a:pt x="6167779" y="5262398"/>
                  <a:pt x="6192187" y="5253246"/>
                  <a:pt x="6211534" y="5234940"/>
                </a:cubicBezTo>
                <a:cubicBezTo>
                  <a:pt x="6230882" y="5216932"/>
                  <a:pt x="6240556" y="5194905"/>
                  <a:pt x="6240556" y="5168860"/>
                </a:cubicBezTo>
                <a:cubicBezTo>
                  <a:pt x="6240556" y="5151894"/>
                  <a:pt x="6236463" y="5136118"/>
                  <a:pt x="6228278" y="5121533"/>
                </a:cubicBezTo>
                <a:cubicBezTo>
                  <a:pt x="6224706" y="5114984"/>
                  <a:pt x="6220204" y="5108622"/>
                  <a:pt x="6214771" y="5102445"/>
                </a:cubicBezTo>
                <a:cubicBezTo>
                  <a:pt x="6209339" y="5096269"/>
                  <a:pt x="6204019" y="5091469"/>
                  <a:pt x="6198810" y="5088046"/>
                </a:cubicBezTo>
                <a:cubicBezTo>
                  <a:pt x="6188540" y="5081051"/>
                  <a:pt x="6168151" y="5069964"/>
                  <a:pt x="6137641" y="5054783"/>
                </a:cubicBezTo>
                <a:cubicBezTo>
                  <a:pt x="6114871" y="5043621"/>
                  <a:pt x="6101402" y="5036403"/>
                  <a:pt x="6097235" y="5033129"/>
                </a:cubicBezTo>
                <a:cubicBezTo>
                  <a:pt x="6092918" y="5030003"/>
                  <a:pt x="6090761" y="5025315"/>
                  <a:pt x="6090761" y="5019065"/>
                </a:cubicBezTo>
                <a:cubicBezTo>
                  <a:pt x="6090761" y="5006116"/>
                  <a:pt x="6098351" y="4999642"/>
                  <a:pt x="6113531" y="4999642"/>
                </a:cubicBezTo>
                <a:cubicBezTo>
                  <a:pt x="6135111" y="4999642"/>
                  <a:pt x="6150143" y="5011846"/>
                  <a:pt x="6158626" y="5036254"/>
                </a:cubicBezTo>
                <a:lnTo>
                  <a:pt x="6228054" y="5036254"/>
                </a:lnTo>
                <a:lnTo>
                  <a:pt x="6228054" y="4947850"/>
                </a:lnTo>
                <a:lnTo>
                  <a:pt x="6157733" y="4947850"/>
                </a:lnTo>
                <a:lnTo>
                  <a:pt x="6157733" y="4967049"/>
                </a:lnTo>
                <a:cubicBezTo>
                  <a:pt x="6138832" y="4951571"/>
                  <a:pt x="6115764" y="4943832"/>
                  <a:pt x="6088528" y="4943832"/>
                </a:cubicBezTo>
                <a:close/>
                <a:moveTo>
                  <a:pt x="10760094" y="4941599"/>
                </a:moveTo>
                <a:cubicBezTo>
                  <a:pt x="10714255" y="4941599"/>
                  <a:pt x="10675559" y="4956408"/>
                  <a:pt x="10644008" y="4986025"/>
                </a:cubicBezTo>
                <a:cubicBezTo>
                  <a:pt x="10612159" y="5015641"/>
                  <a:pt x="10596234" y="5054634"/>
                  <a:pt x="10596234" y="5103004"/>
                </a:cubicBezTo>
                <a:cubicBezTo>
                  <a:pt x="10596234" y="5135002"/>
                  <a:pt x="10604122" y="5163874"/>
                  <a:pt x="10619898" y="5189622"/>
                </a:cubicBezTo>
                <a:cubicBezTo>
                  <a:pt x="10635525" y="5215815"/>
                  <a:pt x="10657700" y="5234568"/>
                  <a:pt x="10686424" y="5245879"/>
                </a:cubicBezTo>
                <a:cubicBezTo>
                  <a:pt x="10714999" y="5257487"/>
                  <a:pt x="10746774" y="5263291"/>
                  <a:pt x="10781748" y="5263291"/>
                </a:cubicBezTo>
                <a:cubicBezTo>
                  <a:pt x="10805263" y="5263291"/>
                  <a:pt x="10827290" y="5259571"/>
                  <a:pt x="10847828" y="5252129"/>
                </a:cubicBezTo>
                <a:cubicBezTo>
                  <a:pt x="10868366" y="5244688"/>
                  <a:pt x="10885854" y="5232856"/>
                  <a:pt x="10900290" y="5216634"/>
                </a:cubicBezTo>
                <a:cubicBezTo>
                  <a:pt x="10915024" y="5200263"/>
                  <a:pt x="10924698" y="5184115"/>
                  <a:pt x="10929311" y="5168190"/>
                </a:cubicBezTo>
                <a:cubicBezTo>
                  <a:pt x="10934074" y="5151670"/>
                  <a:pt x="10936455" y="5126444"/>
                  <a:pt x="10936455" y="5092511"/>
                </a:cubicBezTo>
                <a:lnTo>
                  <a:pt x="10797598" y="5092511"/>
                </a:lnTo>
                <a:lnTo>
                  <a:pt x="10797598" y="5151447"/>
                </a:lnTo>
                <a:lnTo>
                  <a:pt x="10829299" y="5151447"/>
                </a:lnTo>
                <a:cubicBezTo>
                  <a:pt x="10829299" y="5179427"/>
                  <a:pt x="10815309" y="5193417"/>
                  <a:pt x="10787329" y="5193417"/>
                </a:cubicBezTo>
                <a:cubicBezTo>
                  <a:pt x="10768875" y="5193417"/>
                  <a:pt x="10754810" y="5187240"/>
                  <a:pt x="10745137" y="5174888"/>
                </a:cubicBezTo>
                <a:cubicBezTo>
                  <a:pt x="10735612" y="5162684"/>
                  <a:pt x="10730849" y="5139541"/>
                  <a:pt x="10730849" y="5105459"/>
                </a:cubicBezTo>
                <a:cubicBezTo>
                  <a:pt x="10730849" y="5071229"/>
                  <a:pt x="10735388" y="5047714"/>
                  <a:pt x="10744467" y="5034915"/>
                </a:cubicBezTo>
                <a:cubicBezTo>
                  <a:pt x="10753694" y="5022115"/>
                  <a:pt x="10768130" y="5015716"/>
                  <a:pt x="10787776" y="5015716"/>
                </a:cubicBezTo>
                <a:cubicBezTo>
                  <a:pt x="10801766" y="5015716"/>
                  <a:pt x="10814007" y="5019139"/>
                  <a:pt x="10824499" y="5025985"/>
                </a:cubicBezTo>
                <a:cubicBezTo>
                  <a:pt x="10834992" y="5032831"/>
                  <a:pt x="10843512" y="5042951"/>
                  <a:pt x="10850060" y="5056346"/>
                </a:cubicBezTo>
                <a:lnTo>
                  <a:pt x="10924846" y="5056346"/>
                </a:lnTo>
                <a:lnTo>
                  <a:pt x="10924846" y="4947850"/>
                </a:lnTo>
                <a:lnTo>
                  <a:pt x="10850060" y="4947850"/>
                </a:lnTo>
                <a:lnTo>
                  <a:pt x="10850060" y="4969505"/>
                </a:lnTo>
                <a:cubicBezTo>
                  <a:pt x="10828331" y="4950901"/>
                  <a:pt x="10798343" y="4941599"/>
                  <a:pt x="10760094" y="4941599"/>
                </a:cubicBezTo>
                <a:close/>
                <a:moveTo>
                  <a:pt x="6456878" y="4941599"/>
                </a:moveTo>
                <a:cubicBezTo>
                  <a:pt x="6444078" y="4941599"/>
                  <a:pt x="6431875" y="4942530"/>
                  <a:pt x="6420266" y="4944390"/>
                </a:cubicBezTo>
                <a:cubicBezTo>
                  <a:pt x="6408657" y="4946250"/>
                  <a:pt x="6397904" y="4948892"/>
                  <a:pt x="6388007" y="4952315"/>
                </a:cubicBezTo>
                <a:cubicBezTo>
                  <a:pt x="6378110" y="4955738"/>
                  <a:pt x="6368474" y="4960352"/>
                  <a:pt x="6359098" y="4966156"/>
                </a:cubicBezTo>
                <a:cubicBezTo>
                  <a:pt x="6332756" y="4982676"/>
                  <a:pt x="6313333" y="5002991"/>
                  <a:pt x="6300831" y="5027101"/>
                </a:cubicBezTo>
                <a:cubicBezTo>
                  <a:pt x="6288181" y="5051360"/>
                  <a:pt x="6281856" y="5076438"/>
                  <a:pt x="6281856" y="5102334"/>
                </a:cubicBezTo>
                <a:cubicBezTo>
                  <a:pt x="6281856" y="5149661"/>
                  <a:pt x="6298078" y="5188282"/>
                  <a:pt x="6330523" y="5218197"/>
                </a:cubicBezTo>
                <a:cubicBezTo>
                  <a:pt x="6362818" y="5248260"/>
                  <a:pt x="6404937" y="5263291"/>
                  <a:pt x="6456878" y="5263291"/>
                </a:cubicBezTo>
                <a:cubicBezTo>
                  <a:pt x="6510605" y="5263291"/>
                  <a:pt x="6553244" y="5247292"/>
                  <a:pt x="6584795" y="5215294"/>
                </a:cubicBezTo>
                <a:cubicBezTo>
                  <a:pt x="6616348" y="5183296"/>
                  <a:pt x="6632123" y="5145643"/>
                  <a:pt x="6632123" y="5102334"/>
                </a:cubicBezTo>
                <a:cubicBezTo>
                  <a:pt x="6632123" y="5081349"/>
                  <a:pt x="6628254" y="5061481"/>
                  <a:pt x="6620514" y="5042728"/>
                </a:cubicBezTo>
                <a:cubicBezTo>
                  <a:pt x="6612775" y="5023976"/>
                  <a:pt x="6601316" y="5006563"/>
                  <a:pt x="6586135" y="4990490"/>
                </a:cubicBezTo>
                <a:cubicBezTo>
                  <a:pt x="6555625" y="4957896"/>
                  <a:pt x="6512539" y="4941599"/>
                  <a:pt x="6456878" y="4941599"/>
                </a:cubicBezTo>
                <a:close/>
                <a:moveTo>
                  <a:pt x="8864396" y="4474205"/>
                </a:moveTo>
                <a:lnTo>
                  <a:pt x="8890738" y="4560153"/>
                </a:lnTo>
                <a:lnTo>
                  <a:pt x="8835151" y="4560153"/>
                </a:lnTo>
                <a:close/>
                <a:moveTo>
                  <a:pt x="9608313" y="4469740"/>
                </a:moveTo>
                <a:lnTo>
                  <a:pt x="9612778" y="4469740"/>
                </a:lnTo>
                <a:cubicBezTo>
                  <a:pt x="9636590" y="4469740"/>
                  <a:pt x="9653110" y="4473386"/>
                  <a:pt x="9662338" y="4480679"/>
                </a:cubicBezTo>
                <a:cubicBezTo>
                  <a:pt x="9671714" y="4487971"/>
                  <a:pt x="9678262" y="4498315"/>
                  <a:pt x="9681983" y="4511709"/>
                </a:cubicBezTo>
                <a:cubicBezTo>
                  <a:pt x="9685555" y="4525104"/>
                  <a:pt x="9687341" y="4538647"/>
                  <a:pt x="9687341" y="4552339"/>
                </a:cubicBezTo>
                <a:cubicBezTo>
                  <a:pt x="9687341" y="4575110"/>
                  <a:pt x="9683173" y="4594011"/>
                  <a:pt x="9674839" y="4609043"/>
                </a:cubicBezTo>
                <a:cubicBezTo>
                  <a:pt x="9666356" y="4624075"/>
                  <a:pt x="9647976" y="4631590"/>
                  <a:pt x="9619698" y="4631590"/>
                </a:cubicBezTo>
                <a:lnTo>
                  <a:pt x="9608313" y="4631590"/>
                </a:lnTo>
                <a:close/>
                <a:moveTo>
                  <a:pt x="9215332" y="4463489"/>
                </a:moveTo>
                <a:lnTo>
                  <a:pt x="9226271" y="4463489"/>
                </a:lnTo>
                <a:cubicBezTo>
                  <a:pt x="9244428" y="4463489"/>
                  <a:pt x="9256930" y="4464010"/>
                  <a:pt x="9263776" y="4465052"/>
                </a:cubicBezTo>
                <a:cubicBezTo>
                  <a:pt x="9270920" y="4466093"/>
                  <a:pt x="9276798" y="4469070"/>
                  <a:pt x="9281412" y="4473981"/>
                </a:cubicBezTo>
                <a:cubicBezTo>
                  <a:pt x="9286026" y="4478744"/>
                  <a:pt x="9288332" y="4485143"/>
                  <a:pt x="9288332" y="4493180"/>
                </a:cubicBezTo>
                <a:cubicBezTo>
                  <a:pt x="9288332" y="4501217"/>
                  <a:pt x="9286026" y="4507542"/>
                  <a:pt x="9281412" y="4512156"/>
                </a:cubicBezTo>
                <a:cubicBezTo>
                  <a:pt x="9276798" y="4517067"/>
                  <a:pt x="9271143" y="4520044"/>
                  <a:pt x="9264446" y="4521085"/>
                </a:cubicBezTo>
                <a:cubicBezTo>
                  <a:pt x="9258195" y="4522127"/>
                  <a:pt x="9246288" y="4522648"/>
                  <a:pt x="9228727" y="4522648"/>
                </a:cubicBezTo>
                <a:lnTo>
                  <a:pt x="9215332" y="4522648"/>
                </a:lnTo>
                <a:close/>
                <a:moveTo>
                  <a:pt x="10762177" y="4461926"/>
                </a:moveTo>
                <a:cubicBezTo>
                  <a:pt x="10776167" y="4461926"/>
                  <a:pt x="10786362" y="4468028"/>
                  <a:pt x="10792762" y="4480232"/>
                </a:cubicBezTo>
                <a:cubicBezTo>
                  <a:pt x="10799310" y="4492585"/>
                  <a:pt x="10802584" y="4515802"/>
                  <a:pt x="10802584" y="4549884"/>
                </a:cubicBezTo>
                <a:cubicBezTo>
                  <a:pt x="10802584" y="4585007"/>
                  <a:pt x="10799236" y="4608522"/>
                  <a:pt x="10792538" y="4620428"/>
                </a:cubicBezTo>
                <a:cubicBezTo>
                  <a:pt x="10785841" y="4632186"/>
                  <a:pt x="10775721" y="4638064"/>
                  <a:pt x="10762177" y="4638064"/>
                </a:cubicBezTo>
                <a:cubicBezTo>
                  <a:pt x="10748485" y="4638064"/>
                  <a:pt x="10738439" y="4631962"/>
                  <a:pt x="10732040" y="4619759"/>
                </a:cubicBezTo>
                <a:cubicBezTo>
                  <a:pt x="10725342" y="4607703"/>
                  <a:pt x="10721994" y="4584412"/>
                  <a:pt x="10721994" y="4549884"/>
                </a:cubicBezTo>
                <a:cubicBezTo>
                  <a:pt x="10721994" y="4514760"/>
                  <a:pt x="10725342" y="4491320"/>
                  <a:pt x="10732040" y="4479562"/>
                </a:cubicBezTo>
                <a:cubicBezTo>
                  <a:pt x="10738737" y="4467805"/>
                  <a:pt x="10748783" y="4461926"/>
                  <a:pt x="10762177" y="4461926"/>
                </a:cubicBezTo>
                <a:close/>
                <a:moveTo>
                  <a:pt x="8028503" y="4461926"/>
                </a:moveTo>
                <a:cubicBezTo>
                  <a:pt x="8042493" y="4461926"/>
                  <a:pt x="8052687" y="4468028"/>
                  <a:pt x="8059087" y="4480232"/>
                </a:cubicBezTo>
                <a:cubicBezTo>
                  <a:pt x="8065635" y="4492585"/>
                  <a:pt x="8068910" y="4515802"/>
                  <a:pt x="8068910" y="4549884"/>
                </a:cubicBezTo>
                <a:cubicBezTo>
                  <a:pt x="8068910" y="4585007"/>
                  <a:pt x="8065561" y="4608522"/>
                  <a:pt x="8058864" y="4620428"/>
                </a:cubicBezTo>
                <a:cubicBezTo>
                  <a:pt x="8052166" y="4632186"/>
                  <a:pt x="8042046" y="4638064"/>
                  <a:pt x="8028503" y="4638064"/>
                </a:cubicBezTo>
                <a:cubicBezTo>
                  <a:pt x="8014810" y="4638064"/>
                  <a:pt x="8004765" y="4631962"/>
                  <a:pt x="7998365" y="4619759"/>
                </a:cubicBezTo>
                <a:cubicBezTo>
                  <a:pt x="7991668" y="4607703"/>
                  <a:pt x="7988319" y="4584412"/>
                  <a:pt x="7988319" y="4549884"/>
                </a:cubicBezTo>
                <a:cubicBezTo>
                  <a:pt x="7988319" y="4514760"/>
                  <a:pt x="7991668" y="4491320"/>
                  <a:pt x="7998365" y="4479562"/>
                </a:cubicBezTo>
                <a:cubicBezTo>
                  <a:pt x="8005062" y="4467805"/>
                  <a:pt x="8015108" y="4461926"/>
                  <a:pt x="8028503" y="4461926"/>
                </a:cubicBezTo>
                <a:close/>
                <a:moveTo>
                  <a:pt x="11375275" y="4395400"/>
                </a:moveTo>
                <a:lnTo>
                  <a:pt x="11375275" y="4469740"/>
                </a:lnTo>
                <a:lnTo>
                  <a:pt x="11399831" y="4469740"/>
                </a:lnTo>
                <a:lnTo>
                  <a:pt x="11399831" y="4631590"/>
                </a:lnTo>
                <a:lnTo>
                  <a:pt x="11375721" y="4631590"/>
                </a:lnTo>
                <a:lnTo>
                  <a:pt x="11375721" y="4705930"/>
                </a:lnTo>
                <a:lnTo>
                  <a:pt x="11671964" y="4705930"/>
                </a:lnTo>
                <a:lnTo>
                  <a:pt x="11671964" y="4606587"/>
                </a:lnTo>
                <a:lnTo>
                  <a:pt x="11590480" y="4606587"/>
                </a:lnTo>
                <a:lnTo>
                  <a:pt x="11590480" y="4631590"/>
                </a:lnTo>
                <a:lnTo>
                  <a:pt x="11519936" y="4631590"/>
                </a:lnTo>
                <a:lnTo>
                  <a:pt x="11519936" y="4580691"/>
                </a:lnTo>
                <a:lnTo>
                  <a:pt x="11581327" y="4580691"/>
                </a:lnTo>
                <a:lnTo>
                  <a:pt x="11581327" y="4517514"/>
                </a:lnTo>
                <a:lnTo>
                  <a:pt x="11519936" y="4517514"/>
                </a:lnTo>
                <a:lnTo>
                  <a:pt x="11519936" y="4469740"/>
                </a:lnTo>
                <a:lnTo>
                  <a:pt x="11590480" y="4469740"/>
                </a:lnTo>
                <a:lnTo>
                  <a:pt x="11590480" y="4494743"/>
                </a:lnTo>
                <a:lnTo>
                  <a:pt x="11671964" y="4494743"/>
                </a:lnTo>
                <a:lnTo>
                  <a:pt x="11671964" y="4395400"/>
                </a:lnTo>
                <a:close/>
                <a:moveTo>
                  <a:pt x="10979392" y="4395400"/>
                </a:moveTo>
                <a:lnTo>
                  <a:pt x="10979392" y="4469740"/>
                </a:lnTo>
                <a:lnTo>
                  <a:pt x="11006628" y="4469740"/>
                </a:lnTo>
                <a:lnTo>
                  <a:pt x="11006628" y="4631590"/>
                </a:lnTo>
                <a:lnTo>
                  <a:pt x="10979392" y="4631590"/>
                </a:lnTo>
                <a:lnTo>
                  <a:pt x="10979392" y="4705930"/>
                </a:lnTo>
                <a:lnTo>
                  <a:pt x="11106863" y="4705930"/>
                </a:lnTo>
                <a:lnTo>
                  <a:pt x="11106863" y="4631590"/>
                </a:lnTo>
                <a:lnTo>
                  <a:pt x="11079404" y="4631590"/>
                </a:lnTo>
                <a:lnTo>
                  <a:pt x="11079404" y="4522202"/>
                </a:lnTo>
                <a:lnTo>
                  <a:pt x="11210224" y="4709948"/>
                </a:lnTo>
                <a:lnTo>
                  <a:pt x="11312469" y="4709948"/>
                </a:lnTo>
                <a:lnTo>
                  <a:pt x="11312469" y="4469740"/>
                </a:lnTo>
                <a:lnTo>
                  <a:pt x="11339482" y="4469740"/>
                </a:lnTo>
                <a:lnTo>
                  <a:pt x="11339482" y="4395400"/>
                </a:lnTo>
                <a:lnTo>
                  <a:pt x="11214243" y="4395400"/>
                </a:lnTo>
                <a:lnTo>
                  <a:pt x="11214243" y="4469740"/>
                </a:lnTo>
                <a:lnTo>
                  <a:pt x="11239469" y="4469740"/>
                </a:lnTo>
                <a:lnTo>
                  <a:pt x="11239469" y="4557697"/>
                </a:lnTo>
                <a:lnTo>
                  <a:pt x="11126509" y="4395400"/>
                </a:lnTo>
                <a:close/>
                <a:moveTo>
                  <a:pt x="10257948" y="4395400"/>
                </a:moveTo>
                <a:lnTo>
                  <a:pt x="10257948" y="4526220"/>
                </a:lnTo>
                <a:lnTo>
                  <a:pt x="10316214" y="4526220"/>
                </a:lnTo>
                <a:lnTo>
                  <a:pt x="10316214" y="4469740"/>
                </a:lnTo>
                <a:lnTo>
                  <a:pt x="10351933" y="4469740"/>
                </a:lnTo>
                <a:lnTo>
                  <a:pt x="10351933" y="4631590"/>
                </a:lnTo>
                <a:lnTo>
                  <a:pt x="10325144" y="4631590"/>
                </a:lnTo>
                <a:lnTo>
                  <a:pt x="10325144" y="4705930"/>
                </a:lnTo>
                <a:lnTo>
                  <a:pt x="10499496" y="4705930"/>
                </a:lnTo>
                <a:lnTo>
                  <a:pt x="10499496" y="4631590"/>
                </a:lnTo>
                <a:lnTo>
                  <a:pt x="10472037" y="4631590"/>
                </a:lnTo>
                <a:lnTo>
                  <a:pt x="10472037" y="4469740"/>
                </a:lnTo>
                <a:lnTo>
                  <a:pt x="10507532" y="4469740"/>
                </a:lnTo>
                <a:lnTo>
                  <a:pt x="10507532" y="4526220"/>
                </a:lnTo>
                <a:lnTo>
                  <a:pt x="10565799" y="4526220"/>
                </a:lnTo>
                <a:lnTo>
                  <a:pt x="10565799" y="4395400"/>
                </a:lnTo>
                <a:close/>
                <a:moveTo>
                  <a:pt x="9463875" y="4395400"/>
                </a:moveTo>
                <a:lnTo>
                  <a:pt x="9463875" y="4469740"/>
                </a:lnTo>
                <a:lnTo>
                  <a:pt x="9488209" y="4469740"/>
                </a:lnTo>
                <a:lnTo>
                  <a:pt x="9488209" y="4631590"/>
                </a:lnTo>
                <a:lnTo>
                  <a:pt x="9463875" y="4631590"/>
                </a:lnTo>
                <a:lnTo>
                  <a:pt x="9463875" y="4705930"/>
                </a:lnTo>
                <a:lnTo>
                  <a:pt x="9608313" y="4705930"/>
                </a:lnTo>
                <a:cubicBezTo>
                  <a:pt x="9650431" y="4705930"/>
                  <a:pt x="9681536" y="4704144"/>
                  <a:pt x="9701628" y="4700572"/>
                </a:cubicBezTo>
                <a:cubicBezTo>
                  <a:pt x="9721869" y="4697000"/>
                  <a:pt x="9740472" y="4689336"/>
                  <a:pt x="9757439" y="4677578"/>
                </a:cubicBezTo>
                <a:cubicBezTo>
                  <a:pt x="9774852" y="4665821"/>
                  <a:pt x="9789213" y="4648929"/>
                  <a:pt x="9800524" y="4626902"/>
                </a:cubicBezTo>
                <a:cubicBezTo>
                  <a:pt x="9811984" y="4604727"/>
                  <a:pt x="9817714" y="4580170"/>
                  <a:pt x="9817714" y="4553232"/>
                </a:cubicBezTo>
                <a:cubicBezTo>
                  <a:pt x="9817714" y="4539838"/>
                  <a:pt x="9816300" y="4527039"/>
                  <a:pt x="9813472" y="4514835"/>
                </a:cubicBezTo>
                <a:cubicBezTo>
                  <a:pt x="9810645" y="4502631"/>
                  <a:pt x="9806552" y="4491171"/>
                  <a:pt x="9801194" y="4480455"/>
                </a:cubicBezTo>
                <a:cubicBezTo>
                  <a:pt x="9790330" y="4458131"/>
                  <a:pt x="9775447" y="4440421"/>
                  <a:pt x="9756546" y="4427324"/>
                </a:cubicBezTo>
                <a:cubicBezTo>
                  <a:pt x="9737496" y="4414376"/>
                  <a:pt x="9717181" y="4405818"/>
                  <a:pt x="9695601" y="4401651"/>
                </a:cubicBezTo>
                <a:cubicBezTo>
                  <a:pt x="9674169" y="4397484"/>
                  <a:pt x="9646487" y="4395400"/>
                  <a:pt x="9612554" y="4395400"/>
                </a:cubicBezTo>
                <a:close/>
                <a:moveTo>
                  <a:pt x="9070002" y="4395400"/>
                </a:moveTo>
                <a:lnTo>
                  <a:pt x="9070002" y="4469740"/>
                </a:lnTo>
                <a:lnTo>
                  <a:pt x="9095228" y="4469740"/>
                </a:lnTo>
                <a:lnTo>
                  <a:pt x="9095228" y="4631590"/>
                </a:lnTo>
                <a:lnTo>
                  <a:pt x="9070002" y="4631590"/>
                </a:lnTo>
                <a:lnTo>
                  <a:pt x="9070002" y="4705930"/>
                </a:lnTo>
                <a:lnTo>
                  <a:pt x="9238773" y="4705930"/>
                </a:lnTo>
                <a:lnTo>
                  <a:pt x="9238773" y="4631590"/>
                </a:lnTo>
                <a:lnTo>
                  <a:pt x="9215332" y="4631590"/>
                </a:lnTo>
                <a:lnTo>
                  <a:pt x="9215332" y="4579128"/>
                </a:lnTo>
                <a:lnTo>
                  <a:pt x="9253507" y="4579128"/>
                </a:lnTo>
                <a:lnTo>
                  <a:pt x="9321149" y="4705930"/>
                </a:lnTo>
                <a:lnTo>
                  <a:pt x="9432993" y="4705930"/>
                </a:lnTo>
                <a:lnTo>
                  <a:pt x="9432993" y="4631590"/>
                </a:lnTo>
                <a:lnTo>
                  <a:pt x="9410669" y="4631590"/>
                </a:lnTo>
                <a:lnTo>
                  <a:pt x="9367807" y="4560599"/>
                </a:lnTo>
                <a:cubicBezTo>
                  <a:pt x="9381350" y="4554497"/>
                  <a:pt x="9392289" y="4544972"/>
                  <a:pt x="9400623" y="4532024"/>
                </a:cubicBezTo>
                <a:cubicBezTo>
                  <a:pt x="9408958" y="4518927"/>
                  <a:pt x="9413125" y="4504342"/>
                  <a:pt x="9413125" y="4488269"/>
                </a:cubicBezTo>
                <a:cubicBezTo>
                  <a:pt x="9413125" y="4466838"/>
                  <a:pt x="9406279" y="4448234"/>
                  <a:pt x="9392587" y="4432458"/>
                </a:cubicBezTo>
                <a:cubicBezTo>
                  <a:pt x="9379043" y="4416980"/>
                  <a:pt x="9361407" y="4406934"/>
                  <a:pt x="9339678" y="4402321"/>
                </a:cubicBezTo>
                <a:cubicBezTo>
                  <a:pt x="9331939" y="4400684"/>
                  <a:pt x="9323456" y="4399381"/>
                  <a:pt x="9314229" y="4398414"/>
                </a:cubicBezTo>
                <a:cubicBezTo>
                  <a:pt x="9305001" y="4397447"/>
                  <a:pt x="9293913" y="4396702"/>
                  <a:pt x="9280965" y="4396181"/>
                </a:cubicBezTo>
                <a:cubicBezTo>
                  <a:pt x="9268017" y="4395661"/>
                  <a:pt x="9253953" y="4395400"/>
                  <a:pt x="9238773" y="4395400"/>
                </a:cubicBezTo>
                <a:close/>
                <a:moveTo>
                  <a:pt x="8769071" y="4395400"/>
                </a:moveTo>
                <a:lnTo>
                  <a:pt x="8769071" y="4469740"/>
                </a:lnTo>
                <a:lnTo>
                  <a:pt x="8794074" y="4469740"/>
                </a:lnTo>
                <a:lnTo>
                  <a:pt x="8735808" y="4631590"/>
                </a:lnTo>
                <a:lnTo>
                  <a:pt x="8712144" y="4631590"/>
                </a:lnTo>
                <a:lnTo>
                  <a:pt x="8712144" y="4705930"/>
                </a:lnTo>
                <a:lnTo>
                  <a:pt x="8835151" y="4705930"/>
                </a:lnTo>
                <a:lnTo>
                  <a:pt x="8835151" y="4637841"/>
                </a:lnTo>
                <a:lnTo>
                  <a:pt x="8809701" y="4637841"/>
                </a:lnTo>
                <a:lnTo>
                  <a:pt x="8823319" y="4598774"/>
                </a:lnTo>
                <a:lnTo>
                  <a:pt x="8902793" y="4598774"/>
                </a:lnTo>
                <a:lnTo>
                  <a:pt x="8914625" y="4637841"/>
                </a:lnTo>
                <a:lnTo>
                  <a:pt x="8887390" y="4637841"/>
                </a:lnTo>
                <a:lnTo>
                  <a:pt x="8887390" y="4705930"/>
                </a:lnTo>
                <a:lnTo>
                  <a:pt x="9049463" y="4705930"/>
                </a:lnTo>
                <a:lnTo>
                  <a:pt x="9049463" y="4631590"/>
                </a:lnTo>
                <a:lnTo>
                  <a:pt x="9026693" y="4631590"/>
                </a:lnTo>
                <a:lnTo>
                  <a:pt x="8967310" y="4469740"/>
                </a:lnTo>
                <a:lnTo>
                  <a:pt x="8992313" y="4469740"/>
                </a:lnTo>
                <a:lnTo>
                  <a:pt x="8992313" y="4395400"/>
                </a:lnTo>
                <a:close/>
                <a:moveTo>
                  <a:pt x="8215505" y="4395400"/>
                </a:moveTo>
                <a:lnTo>
                  <a:pt x="8215505" y="4469740"/>
                </a:lnTo>
                <a:lnTo>
                  <a:pt x="8236937" y="4469740"/>
                </a:lnTo>
                <a:lnTo>
                  <a:pt x="8324447" y="4708609"/>
                </a:lnTo>
                <a:lnTo>
                  <a:pt x="8422228" y="4708609"/>
                </a:lnTo>
                <a:lnTo>
                  <a:pt x="8464420" y="4588951"/>
                </a:lnTo>
                <a:lnTo>
                  <a:pt x="8506390" y="4708609"/>
                </a:lnTo>
                <a:lnTo>
                  <a:pt x="8602830" y="4708609"/>
                </a:lnTo>
                <a:lnTo>
                  <a:pt x="8691234" y="4469740"/>
                </a:lnTo>
                <a:lnTo>
                  <a:pt x="8712665" y="4469740"/>
                </a:lnTo>
                <a:lnTo>
                  <a:pt x="8712665" y="4395400"/>
                </a:lnTo>
                <a:lnTo>
                  <a:pt x="8587427" y="4395400"/>
                </a:lnTo>
                <a:lnTo>
                  <a:pt x="8587427" y="4469740"/>
                </a:lnTo>
                <a:lnTo>
                  <a:pt x="8609750" y="4469740"/>
                </a:lnTo>
                <a:lnTo>
                  <a:pt x="8572692" y="4603462"/>
                </a:lnTo>
                <a:lnTo>
                  <a:pt x="8525588" y="4469740"/>
                </a:lnTo>
                <a:lnTo>
                  <a:pt x="8548583" y="4469740"/>
                </a:lnTo>
                <a:lnTo>
                  <a:pt x="8548583" y="4395400"/>
                </a:lnTo>
                <a:lnTo>
                  <a:pt x="8413298" y="4395400"/>
                </a:lnTo>
                <a:lnTo>
                  <a:pt x="8413298" y="4469740"/>
                </a:lnTo>
                <a:lnTo>
                  <a:pt x="8436292" y="4469740"/>
                </a:lnTo>
                <a:lnTo>
                  <a:pt x="8389857" y="4603462"/>
                </a:lnTo>
                <a:lnTo>
                  <a:pt x="8353246" y="4469740"/>
                </a:lnTo>
                <a:lnTo>
                  <a:pt x="8376463" y="4469740"/>
                </a:lnTo>
                <a:lnTo>
                  <a:pt x="8376463" y="4395400"/>
                </a:lnTo>
                <a:close/>
                <a:moveTo>
                  <a:pt x="7450752" y="4395400"/>
                </a:moveTo>
                <a:lnTo>
                  <a:pt x="7450752" y="4469740"/>
                </a:lnTo>
                <a:lnTo>
                  <a:pt x="7474639" y="4469740"/>
                </a:lnTo>
                <a:lnTo>
                  <a:pt x="7474639" y="4631590"/>
                </a:lnTo>
                <a:lnTo>
                  <a:pt x="7451198" y="4631590"/>
                </a:lnTo>
                <a:lnTo>
                  <a:pt x="7451198" y="4705930"/>
                </a:lnTo>
                <a:lnTo>
                  <a:pt x="7614612" y="4705930"/>
                </a:lnTo>
                <a:lnTo>
                  <a:pt x="7614612" y="4631590"/>
                </a:lnTo>
                <a:lnTo>
                  <a:pt x="7594743" y="4631590"/>
                </a:lnTo>
                <a:lnTo>
                  <a:pt x="7594743" y="4580691"/>
                </a:lnTo>
                <a:lnTo>
                  <a:pt x="7666627" y="4580691"/>
                </a:lnTo>
                <a:lnTo>
                  <a:pt x="7666627" y="4631590"/>
                </a:lnTo>
                <a:lnTo>
                  <a:pt x="7646535" y="4631590"/>
                </a:lnTo>
                <a:lnTo>
                  <a:pt x="7646535" y="4705930"/>
                </a:lnTo>
                <a:lnTo>
                  <a:pt x="7810172" y="4705930"/>
                </a:lnTo>
                <a:lnTo>
                  <a:pt x="7810172" y="4631590"/>
                </a:lnTo>
                <a:lnTo>
                  <a:pt x="7786731" y="4631590"/>
                </a:lnTo>
                <a:lnTo>
                  <a:pt x="7786731" y="4469740"/>
                </a:lnTo>
                <a:lnTo>
                  <a:pt x="7810172" y="4469740"/>
                </a:lnTo>
                <a:lnTo>
                  <a:pt x="7810172" y="4395400"/>
                </a:lnTo>
                <a:lnTo>
                  <a:pt x="7646535" y="4395400"/>
                </a:lnTo>
                <a:lnTo>
                  <a:pt x="7646535" y="4469740"/>
                </a:lnTo>
                <a:lnTo>
                  <a:pt x="7666627" y="4469740"/>
                </a:lnTo>
                <a:lnTo>
                  <a:pt x="7666627" y="4517067"/>
                </a:lnTo>
                <a:lnTo>
                  <a:pt x="7594743" y="4517067"/>
                </a:lnTo>
                <a:lnTo>
                  <a:pt x="7594743" y="4469740"/>
                </a:lnTo>
                <a:lnTo>
                  <a:pt x="7614612" y="4469740"/>
                </a:lnTo>
                <a:lnTo>
                  <a:pt x="7614612" y="4395400"/>
                </a:lnTo>
                <a:close/>
                <a:moveTo>
                  <a:pt x="10069978" y="4391382"/>
                </a:moveTo>
                <a:cubicBezTo>
                  <a:pt x="10042742" y="4391382"/>
                  <a:pt x="10019823" y="4399493"/>
                  <a:pt x="10001219" y="4415715"/>
                </a:cubicBezTo>
                <a:cubicBezTo>
                  <a:pt x="9982467" y="4431937"/>
                  <a:pt x="9973091" y="4454485"/>
                  <a:pt x="9973091" y="4483358"/>
                </a:cubicBezTo>
                <a:cubicBezTo>
                  <a:pt x="9973091" y="4499431"/>
                  <a:pt x="9977035" y="4514091"/>
                  <a:pt x="9984922" y="4527336"/>
                </a:cubicBezTo>
                <a:cubicBezTo>
                  <a:pt x="9992810" y="4540731"/>
                  <a:pt x="10002335" y="4551223"/>
                  <a:pt x="10013497" y="4558813"/>
                </a:cubicBezTo>
                <a:cubicBezTo>
                  <a:pt x="10025404" y="4567148"/>
                  <a:pt x="10044007" y="4577045"/>
                  <a:pt x="10069308" y="4588505"/>
                </a:cubicBezTo>
                <a:cubicBezTo>
                  <a:pt x="10089400" y="4597434"/>
                  <a:pt x="10102571" y="4604429"/>
                  <a:pt x="10108822" y="4609489"/>
                </a:cubicBezTo>
                <a:cubicBezTo>
                  <a:pt x="10114626" y="4614103"/>
                  <a:pt x="10117528" y="4619907"/>
                  <a:pt x="10117528" y="4626902"/>
                </a:cubicBezTo>
                <a:cubicBezTo>
                  <a:pt x="10117528" y="4640297"/>
                  <a:pt x="10109194" y="4646994"/>
                  <a:pt x="10092525" y="4646994"/>
                </a:cubicBezTo>
                <a:cubicBezTo>
                  <a:pt x="10069457" y="4646994"/>
                  <a:pt x="10053755" y="4633451"/>
                  <a:pt x="10045421" y="4606364"/>
                </a:cubicBezTo>
                <a:lnTo>
                  <a:pt x="9975546" y="4606364"/>
                </a:lnTo>
                <a:lnTo>
                  <a:pt x="9975546" y="4705930"/>
                </a:lnTo>
                <a:lnTo>
                  <a:pt x="10045421" y="4705930"/>
                </a:lnTo>
                <a:lnTo>
                  <a:pt x="10045421" y="4685615"/>
                </a:lnTo>
                <a:cubicBezTo>
                  <a:pt x="10067596" y="4701837"/>
                  <a:pt x="10092376" y="4709948"/>
                  <a:pt x="10119761" y="4709948"/>
                </a:cubicBezTo>
                <a:cubicBezTo>
                  <a:pt x="10149229" y="4709948"/>
                  <a:pt x="10173637" y="4700795"/>
                  <a:pt x="10192984" y="4682490"/>
                </a:cubicBezTo>
                <a:cubicBezTo>
                  <a:pt x="10212332" y="4664481"/>
                  <a:pt x="10222006" y="4642455"/>
                  <a:pt x="10222006" y="4616410"/>
                </a:cubicBezTo>
                <a:cubicBezTo>
                  <a:pt x="10222006" y="4599443"/>
                  <a:pt x="10217913" y="4583668"/>
                  <a:pt x="10209727" y="4569083"/>
                </a:cubicBezTo>
                <a:cubicBezTo>
                  <a:pt x="10206155" y="4562534"/>
                  <a:pt x="10201653" y="4556172"/>
                  <a:pt x="10196221" y="4549995"/>
                </a:cubicBezTo>
                <a:cubicBezTo>
                  <a:pt x="10190789" y="4543819"/>
                  <a:pt x="10185468" y="4539019"/>
                  <a:pt x="10180259" y="4535596"/>
                </a:cubicBezTo>
                <a:cubicBezTo>
                  <a:pt x="10169990" y="4528601"/>
                  <a:pt x="10149601" y="4517514"/>
                  <a:pt x="10119091" y="4502333"/>
                </a:cubicBezTo>
                <a:cubicBezTo>
                  <a:pt x="10096320" y="4491171"/>
                  <a:pt x="10082851" y="4483953"/>
                  <a:pt x="10078684" y="4480679"/>
                </a:cubicBezTo>
                <a:cubicBezTo>
                  <a:pt x="10074368" y="4477553"/>
                  <a:pt x="10072210" y="4472865"/>
                  <a:pt x="10072210" y="4466614"/>
                </a:cubicBezTo>
                <a:cubicBezTo>
                  <a:pt x="10072210" y="4453666"/>
                  <a:pt x="10079800" y="4447192"/>
                  <a:pt x="10094981" y="4447192"/>
                </a:cubicBezTo>
                <a:cubicBezTo>
                  <a:pt x="10116561" y="4447192"/>
                  <a:pt x="10131593" y="4459396"/>
                  <a:pt x="10140076" y="4483804"/>
                </a:cubicBezTo>
                <a:lnTo>
                  <a:pt x="10209504" y="4483804"/>
                </a:lnTo>
                <a:lnTo>
                  <a:pt x="10209504" y="4395400"/>
                </a:lnTo>
                <a:lnTo>
                  <a:pt x="10139183" y="4395400"/>
                </a:lnTo>
                <a:lnTo>
                  <a:pt x="10139183" y="4414599"/>
                </a:lnTo>
                <a:cubicBezTo>
                  <a:pt x="10120282" y="4399121"/>
                  <a:pt x="10097213" y="4391382"/>
                  <a:pt x="10069978" y="4391382"/>
                </a:cubicBezTo>
                <a:close/>
                <a:moveTo>
                  <a:pt x="10762177" y="4389149"/>
                </a:moveTo>
                <a:cubicBezTo>
                  <a:pt x="10749378" y="4389149"/>
                  <a:pt x="10737174" y="4390080"/>
                  <a:pt x="10725566" y="4391940"/>
                </a:cubicBezTo>
                <a:cubicBezTo>
                  <a:pt x="10713957" y="4393800"/>
                  <a:pt x="10703204" y="4396442"/>
                  <a:pt x="10693307" y="4399865"/>
                </a:cubicBezTo>
                <a:cubicBezTo>
                  <a:pt x="10683410" y="4403288"/>
                  <a:pt x="10673773" y="4407902"/>
                  <a:pt x="10664397" y="4413706"/>
                </a:cubicBezTo>
                <a:cubicBezTo>
                  <a:pt x="10638055" y="4430226"/>
                  <a:pt x="10618633" y="4450541"/>
                  <a:pt x="10606131" y="4474651"/>
                </a:cubicBezTo>
                <a:cubicBezTo>
                  <a:pt x="10593481" y="4498910"/>
                  <a:pt x="10587155" y="4523988"/>
                  <a:pt x="10587155" y="4549884"/>
                </a:cubicBezTo>
                <a:cubicBezTo>
                  <a:pt x="10587155" y="4597211"/>
                  <a:pt x="10603378" y="4635832"/>
                  <a:pt x="10635822" y="4665746"/>
                </a:cubicBezTo>
                <a:cubicBezTo>
                  <a:pt x="10668118" y="4695810"/>
                  <a:pt x="10710236" y="4710841"/>
                  <a:pt x="10762177" y="4710841"/>
                </a:cubicBezTo>
                <a:cubicBezTo>
                  <a:pt x="10815904" y="4710841"/>
                  <a:pt x="10858544" y="4694842"/>
                  <a:pt x="10890095" y="4662844"/>
                </a:cubicBezTo>
                <a:cubicBezTo>
                  <a:pt x="10921647" y="4630846"/>
                  <a:pt x="10937422" y="4593193"/>
                  <a:pt x="10937422" y="4549884"/>
                </a:cubicBezTo>
                <a:cubicBezTo>
                  <a:pt x="10937422" y="4528899"/>
                  <a:pt x="10933553" y="4509030"/>
                  <a:pt x="10925814" y="4490278"/>
                </a:cubicBezTo>
                <a:cubicBezTo>
                  <a:pt x="10918075" y="4471526"/>
                  <a:pt x="10906615" y="4454113"/>
                  <a:pt x="10891435" y="4438039"/>
                </a:cubicBezTo>
                <a:cubicBezTo>
                  <a:pt x="10860925" y="4405446"/>
                  <a:pt x="10817839" y="4389149"/>
                  <a:pt x="10762177" y="4389149"/>
                </a:cubicBezTo>
                <a:close/>
                <a:moveTo>
                  <a:pt x="8028503" y="4389149"/>
                </a:moveTo>
                <a:cubicBezTo>
                  <a:pt x="8015703" y="4389149"/>
                  <a:pt x="8003499" y="4390080"/>
                  <a:pt x="7991891" y="4391940"/>
                </a:cubicBezTo>
                <a:cubicBezTo>
                  <a:pt x="7980282" y="4393800"/>
                  <a:pt x="7969529" y="4396442"/>
                  <a:pt x="7959632" y="4399865"/>
                </a:cubicBezTo>
                <a:cubicBezTo>
                  <a:pt x="7949735" y="4403288"/>
                  <a:pt x="7940099" y="4407902"/>
                  <a:pt x="7930723" y="4413706"/>
                </a:cubicBezTo>
                <a:cubicBezTo>
                  <a:pt x="7904380" y="4430226"/>
                  <a:pt x="7884958" y="4450541"/>
                  <a:pt x="7872456" y="4474651"/>
                </a:cubicBezTo>
                <a:cubicBezTo>
                  <a:pt x="7859806" y="4498910"/>
                  <a:pt x="7853481" y="4523988"/>
                  <a:pt x="7853481" y="4549884"/>
                </a:cubicBezTo>
                <a:cubicBezTo>
                  <a:pt x="7853481" y="4597211"/>
                  <a:pt x="7869703" y="4635832"/>
                  <a:pt x="7902148" y="4665746"/>
                </a:cubicBezTo>
                <a:cubicBezTo>
                  <a:pt x="7934443" y="4695810"/>
                  <a:pt x="7976562" y="4710841"/>
                  <a:pt x="8028503" y="4710841"/>
                </a:cubicBezTo>
                <a:cubicBezTo>
                  <a:pt x="8082230" y="4710841"/>
                  <a:pt x="8124869" y="4694842"/>
                  <a:pt x="8156420" y="4662844"/>
                </a:cubicBezTo>
                <a:cubicBezTo>
                  <a:pt x="8187972" y="4630846"/>
                  <a:pt x="8203748" y="4593193"/>
                  <a:pt x="8203748" y="4549884"/>
                </a:cubicBezTo>
                <a:cubicBezTo>
                  <a:pt x="8203748" y="4528899"/>
                  <a:pt x="8199879" y="4509030"/>
                  <a:pt x="8192140" y="4490278"/>
                </a:cubicBezTo>
                <a:cubicBezTo>
                  <a:pt x="8184400" y="4471526"/>
                  <a:pt x="8172940" y="4454113"/>
                  <a:pt x="8157760" y="4438039"/>
                </a:cubicBezTo>
                <a:cubicBezTo>
                  <a:pt x="8127251" y="4405446"/>
                  <a:pt x="8084164" y="4389149"/>
                  <a:pt x="8028503" y="4389149"/>
                </a:cubicBezTo>
                <a:close/>
                <a:moveTo>
                  <a:pt x="9059732" y="2530063"/>
                </a:moveTo>
                <a:lnTo>
                  <a:pt x="9094856" y="2644661"/>
                </a:lnTo>
                <a:lnTo>
                  <a:pt x="9020739" y="2644661"/>
                </a:lnTo>
                <a:close/>
                <a:moveTo>
                  <a:pt x="2587199" y="2524110"/>
                </a:moveTo>
                <a:lnTo>
                  <a:pt x="2593151" y="2524110"/>
                </a:lnTo>
                <a:cubicBezTo>
                  <a:pt x="2624901" y="2524110"/>
                  <a:pt x="2646929" y="2528972"/>
                  <a:pt x="2659232" y="2538695"/>
                </a:cubicBezTo>
                <a:cubicBezTo>
                  <a:pt x="2671733" y="2548418"/>
                  <a:pt x="2680465" y="2562210"/>
                  <a:pt x="2685425" y="2580069"/>
                </a:cubicBezTo>
                <a:cubicBezTo>
                  <a:pt x="2690188" y="2597929"/>
                  <a:pt x="2692569" y="2615986"/>
                  <a:pt x="2692569" y="2634243"/>
                </a:cubicBezTo>
                <a:cubicBezTo>
                  <a:pt x="2692569" y="2664604"/>
                  <a:pt x="2687013" y="2689805"/>
                  <a:pt x="2675900" y="2709848"/>
                </a:cubicBezTo>
                <a:cubicBezTo>
                  <a:pt x="2664589" y="2729889"/>
                  <a:pt x="2640082" y="2739911"/>
                  <a:pt x="2602380" y="2739911"/>
                </a:cubicBezTo>
                <a:lnTo>
                  <a:pt x="2587199" y="2739911"/>
                </a:lnTo>
                <a:close/>
                <a:moveTo>
                  <a:pt x="5447972" y="2515776"/>
                </a:moveTo>
                <a:lnTo>
                  <a:pt x="5472975" y="2515776"/>
                </a:lnTo>
                <a:cubicBezTo>
                  <a:pt x="5492025" y="2515776"/>
                  <a:pt x="5505519" y="2516668"/>
                  <a:pt x="5513457" y="2518454"/>
                </a:cubicBezTo>
                <a:cubicBezTo>
                  <a:pt x="5521790" y="2520240"/>
                  <a:pt x="5528438" y="2524408"/>
                  <a:pt x="5533399" y="2530956"/>
                </a:cubicBezTo>
                <a:cubicBezTo>
                  <a:pt x="5538559" y="2537703"/>
                  <a:pt x="5541138" y="2545938"/>
                  <a:pt x="5541138" y="2555662"/>
                </a:cubicBezTo>
                <a:cubicBezTo>
                  <a:pt x="5541138" y="2570544"/>
                  <a:pt x="5536376" y="2580565"/>
                  <a:pt x="5526851" y="2585725"/>
                </a:cubicBezTo>
                <a:cubicBezTo>
                  <a:pt x="5516929" y="2590884"/>
                  <a:pt x="5501054" y="2593464"/>
                  <a:pt x="5479226" y="2593464"/>
                </a:cubicBezTo>
                <a:lnTo>
                  <a:pt x="5447972" y="2593464"/>
                </a:lnTo>
                <a:close/>
                <a:moveTo>
                  <a:pt x="4960709" y="2513692"/>
                </a:moveTo>
                <a:cubicBezTo>
                  <a:pt x="4979362" y="2513692"/>
                  <a:pt x="4992955" y="2521828"/>
                  <a:pt x="5001488" y="2538100"/>
                </a:cubicBezTo>
                <a:cubicBezTo>
                  <a:pt x="5010220" y="2554570"/>
                  <a:pt x="5014585" y="2585526"/>
                  <a:pt x="5014585" y="2630968"/>
                </a:cubicBezTo>
                <a:cubicBezTo>
                  <a:pt x="5014585" y="2677800"/>
                  <a:pt x="5010120" y="2709153"/>
                  <a:pt x="5001190" y="2725028"/>
                </a:cubicBezTo>
                <a:cubicBezTo>
                  <a:pt x="4992260" y="2740704"/>
                  <a:pt x="4978767" y="2748543"/>
                  <a:pt x="4960709" y="2748543"/>
                </a:cubicBezTo>
                <a:cubicBezTo>
                  <a:pt x="4942453" y="2748543"/>
                  <a:pt x="4929058" y="2740407"/>
                  <a:pt x="4920525" y="2724135"/>
                </a:cubicBezTo>
                <a:cubicBezTo>
                  <a:pt x="4911595" y="2708061"/>
                  <a:pt x="4907131" y="2677006"/>
                  <a:pt x="4907131" y="2630968"/>
                </a:cubicBezTo>
                <a:cubicBezTo>
                  <a:pt x="4907131" y="2584137"/>
                  <a:pt x="4911595" y="2552883"/>
                  <a:pt x="4920525" y="2537207"/>
                </a:cubicBezTo>
                <a:cubicBezTo>
                  <a:pt x="4929455" y="2521530"/>
                  <a:pt x="4942849" y="2513692"/>
                  <a:pt x="4960709" y="2513692"/>
                </a:cubicBezTo>
                <a:close/>
                <a:moveTo>
                  <a:pt x="9342208" y="2424990"/>
                </a:moveTo>
                <a:lnTo>
                  <a:pt x="9342208" y="2524110"/>
                </a:lnTo>
                <a:lnTo>
                  <a:pt x="9374950" y="2524110"/>
                </a:lnTo>
                <a:lnTo>
                  <a:pt x="9374950" y="2739911"/>
                </a:lnTo>
                <a:lnTo>
                  <a:pt x="9343101" y="2739911"/>
                </a:lnTo>
                <a:lnTo>
                  <a:pt x="9343101" y="2839030"/>
                </a:lnTo>
                <a:lnTo>
                  <a:pt x="9503538" y="2839030"/>
                </a:lnTo>
                <a:lnTo>
                  <a:pt x="9503538" y="2739911"/>
                </a:lnTo>
                <a:lnTo>
                  <a:pt x="9470796" y="2739911"/>
                </a:lnTo>
                <a:lnTo>
                  <a:pt x="9470796" y="2511608"/>
                </a:lnTo>
                <a:lnTo>
                  <a:pt x="9594621" y="2839030"/>
                </a:lnTo>
                <a:lnTo>
                  <a:pt x="9656533" y="2839030"/>
                </a:lnTo>
                <a:lnTo>
                  <a:pt x="9781549" y="2508632"/>
                </a:lnTo>
                <a:lnTo>
                  <a:pt x="9781549" y="2739911"/>
                </a:lnTo>
                <a:lnTo>
                  <a:pt x="9748509" y="2739911"/>
                </a:lnTo>
                <a:lnTo>
                  <a:pt x="9748509" y="2839030"/>
                </a:lnTo>
                <a:lnTo>
                  <a:pt x="9964607" y="2839030"/>
                </a:lnTo>
                <a:lnTo>
                  <a:pt x="9964607" y="2739911"/>
                </a:lnTo>
                <a:lnTo>
                  <a:pt x="9931270" y="2739911"/>
                </a:lnTo>
                <a:lnTo>
                  <a:pt x="9931270" y="2524110"/>
                </a:lnTo>
                <a:lnTo>
                  <a:pt x="9963714" y="2524110"/>
                </a:lnTo>
                <a:lnTo>
                  <a:pt x="9963714" y="2424990"/>
                </a:lnTo>
                <a:lnTo>
                  <a:pt x="9715469" y="2424990"/>
                </a:lnTo>
                <a:lnTo>
                  <a:pt x="9652961" y="2584832"/>
                </a:lnTo>
                <a:lnTo>
                  <a:pt x="9591942" y="2424990"/>
                </a:lnTo>
                <a:close/>
                <a:moveTo>
                  <a:pt x="8932633" y="2424990"/>
                </a:moveTo>
                <a:lnTo>
                  <a:pt x="8932633" y="2524110"/>
                </a:lnTo>
                <a:lnTo>
                  <a:pt x="8965971" y="2524110"/>
                </a:lnTo>
                <a:lnTo>
                  <a:pt x="8888282" y="2739911"/>
                </a:lnTo>
                <a:lnTo>
                  <a:pt x="8856731" y="2739911"/>
                </a:lnTo>
                <a:lnTo>
                  <a:pt x="8856731" y="2839030"/>
                </a:lnTo>
                <a:lnTo>
                  <a:pt x="9020739" y="2839030"/>
                </a:lnTo>
                <a:lnTo>
                  <a:pt x="9020739" y="2748245"/>
                </a:lnTo>
                <a:lnTo>
                  <a:pt x="8986807" y="2748245"/>
                </a:lnTo>
                <a:lnTo>
                  <a:pt x="9004964" y="2696155"/>
                </a:lnTo>
                <a:lnTo>
                  <a:pt x="9110929" y="2696155"/>
                </a:lnTo>
                <a:lnTo>
                  <a:pt x="9126705" y="2748245"/>
                </a:lnTo>
                <a:lnTo>
                  <a:pt x="9090391" y="2748245"/>
                </a:lnTo>
                <a:lnTo>
                  <a:pt x="9090391" y="2839030"/>
                </a:lnTo>
                <a:lnTo>
                  <a:pt x="9306489" y="2839030"/>
                </a:lnTo>
                <a:lnTo>
                  <a:pt x="9306489" y="2739911"/>
                </a:lnTo>
                <a:lnTo>
                  <a:pt x="9276129" y="2739911"/>
                </a:lnTo>
                <a:lnTo>
                  <a:pt x="9196952" y="2524110"/>
                </a:lnTo>
                <a:lnTo>
                  <a:pt x="9230289" y="2524110"/>
                </a:lnTo>
                <a:lnTo>
                  <a:pt x="9230289" y="2424990"/>
                </a:lnTo>
                <a:close/>
                <a:moveTo>
                  <a:pt x="8419772" y="2424990"/>
                </a:moveTo>
                <a:lnTo>
                  <a:pt x="8419772" y="2524110"/>
                </a:lnTo>
                <a:lnTo>
                  <a:pt x="8452514" y="2524110"/>
                </a:lnTo>
                <a:lnTo>
                  <a:pt x="8452514" y="2739911"/>
                </a:lnTo>
                <a:lnTo>
                  <a:pt x="8420367" y="2739911"/>
                </a:lnTo>
                <a:lnTo>
                  <a:pt x="8420367" y="2839030"/>
                </a:lnTo>
                <a:lnTo>
                  <a:pt x="8815356" y="2839030"/>
                </a:lnTo>
                <a:lnTo>
                  <a:pt x="8815356" y="2706573"/>
                </a:lnTo>
                <a:lnTo>
                  <a:pt x="8706712" y="2706573"/>
                </a:lnTo>
                <a:lnTo>
                  <a:pt x="8706712" y="2739911"/>
                </a:lnTo>
                <a:lnTo>
                  <a:pt x="8612652" y="2739911"/>
                </a:lnTo>
                <a:lnTo>
                  <a:pt x="8612652" y="2672045"/>
                </a:lnTo>
                <a:lnTo>
                  <a:pt x="8694508" y="2672045"/>
                </a:lnTo>
                <a:lnTo>
                  <a:pt x="8694508" y="2587808"/>
                </a:lnTo>
                <a:lnTo>
                  <a:pt x="8612652" y="2587808"/>
                </a:lnTo>
                <a:lnTo>
                  <a:pt x="8612652" y="2524110"/>
                </a:lnTo>
                <a:lnTo>
                  <a:pt x="8706712" y="2524110"/>
                </a:lnTo>
                <a:lnTo>
                  <a:pt x="8706712" y="2557448"/>
                </a:lnTo>
                <a:lnTo>
                  <a:pt x="8815356" y="2557448"/>
                </a:lnTo>
                <a:lnTo>
                  <a:pt x="8815356" y="2424990"/>
                </a:lnTo>
                <a:close/>
                <a:moveTo>
                  <a:pt x="7958702" y="2424990"/>
                </a:moveTo>
                <a:lnTo>
                  <a:pt x="7958702" y="2599417"/>
                </a:lnTo>
                <a:lnTo>
                  <a:pt x="8036390" y="2599417"/>
                </a:lnTo>
                <a:lnTo>
                  <a:pt x="8036390" y="2524110"/>
                </a:lnTo>
                <a:lnTo>
                  <a:pt x="8084015" y="2524110"/>
                </a:lnTo>
                <a:lnTo>
                  <a:pt x="8084015" y="2739911"/>
                </a:lnTo>
                <a:lnTo>
                  <a:pt x="8048297" y="2739911"/>
                </a:lnTo>
                <a:lnTo>
                  <a:pt x="8048297" y="2839030"/>
                </a:lnTo>
                <a:lnTo>
                  <a:pt x="8280766" y="2839030"/>
                </a:lnTo>
                <a:lnTo>
                  <a:pt x="8280766" y="2739911"/>
                </a:lnTo>
                <a:lnTo>
                  <a:pt x="8244155" y="2739911"/>
                </a:lnTo>
                <a:lnTo>
                  <a:pt x="8244155" y="2524110"/>
                </a:lnTo>
                <a:lnTo>
                  <a:pt x="8291482" y="2524110"/>
                </a:lnTo>
                <a:lnTo>
                  <a:pt x="8291482" y="2599417"/>
                </a:lnTo>
                <a:lnTo>
                  <a:pt x="8369170" y="2599417"/>
                </a:lnTo>
                <a:lnTo>
                  <a:pt x="8369170" y="2424990"/>
                </a:lnTo>
                <a:close/>
                <a:moveTo>
                  <a:pt x="7406252" y="2424990"/>
                </a:moveTo>
                <a:lnTo>
                  <a:pt x="7406252" y="2599417"/>
                </a:lnTo>
                <a:lnTo>
                  <a:pt x="7483940" y="2599417"/>
                </a:lnTo>
                <a:lnTo>
                  <a:pt x="7483940" y="2524110"/>
                </a:lnTo>
                <a:lnTo>
                  <a:pt x="7531565" y="2524110"/>
                </a:lnTo>
                <a:lnTo>
                  <a:pt x="7531565" y="2739911"/>
                </a:lnTo>
                <a:lnTo>
                  <a:pt x="7495847" y="2739911"/>
                </a:lnTo>
                <a:lnTo>
                  <a:pt x="7495847" y="2839030"/>
                </a:lnTo>
                <a:lnTo>
                  <a:pt x="7728316" y="2839030"/>
                </a:lnTo>
                <a:lnTo>
                  <a:pt x="7728316" y="2739911"/>
                </a:lnTo>
                <a:lnTo>
                  <a:pt x="7691705" y="2739911"/>
                </a:lnTo>
                <a:lnTo>
                  <a:pt x="7691705" y="2524110"/>
                </a:lnTo>
                <a:lnTo>
                  <a:pt x="7739032" y="2524110"/>
                </a:lnTo>
                <a:lnTo>
                  <a:pt x="7739032" y="2599417"/>
                </a:lnTo>
                <a:lnTo>
                  <a:pt x="7816720" y="2599417"/>
                </a:lnTo>
                <a:lnTo>
                  <a:pt x="7816720" y="2424990"/>
                </a:lnTo>
                <a:close/>
                <a:moveTo>
                  <a:pt x="6879103" y="2424990"/>
                </a:moveTo>
                <a:lnTo>
                  <a:pt x="6879103" y="2524110"/>
                </a:lnTo>
                <a:lnTo>
                  <a:pt x="6915417" y="2524110"/>
                </a:lnTo>
                <a:lnTo>
                  <a:pt x="6915417" y="2739911"/>
                </a:lnTo>
                <a:lnTo>
                  <a:pt x="6879103" y="2739911"/>
                </a:lnTo>
                <a:lnTo>
                  <a:pt x="6879103" y="2839030"/>
                </a:lnTo>
                <a:lnTo>
                  <a:pt x="7049065" y="2839030"/>
                </a:lnTo>
                <a:lnTo>
                  <a:pt x="7049065" y="2739911"/>
                </a:lnTo>
                <a:lnTo>
                  <a:pt x="7012453" y="2739911"/>
                </a:lnTo>
                <a:lnTo>
                  <a:pt x="7012453" y="2594059"/>
                </a:lnTo>
                <a:lnTo>
                  <a:pt x="7186880" y="2844388"/>
                </a:lnTo>
                <a:lnTo>
                  <a:pt x="7323206" y="2844388"/>
                </a:lnTo>
                <a:lnTo>
                  <a:pt x="7323206" y="2524110"/>
                </a:lnTo>
                <a:lnTo>
                  <a:pt x="7359223" y="2524110"/>
                </a:lnTo>
                <a:lnTo>
                  <a:pt x="7359223" y="2424990"/>
                </a:lnTo>
                <a:lnTo>
                  <a:pt x="7192237" y="2424990"/>
                </a:lnTo>
                <a:lnTo>
                  <a:pt x="7192237" y="2524110"/>
                </a:lnTo>
                <a:lnTo>
                  <a:pt x="7225873" y="2524110"/>
                </a:lnTo>
                <a:lnTo>
                  <a:pt x="7225873" y="2641387"/>
                </a:lnTo>
                <a:lnTo>
                  <a:pt x="7075258" y="2424990"/>
                </a:lnTo>
                <a:close/>
                <a:moveTo>
                  <a:pt x="6429047" y="2424990"/>
                </a:moveTo>
                <a:lnTo>
                  <a:pt x="6429047" y="2524110"/>
                </a:lnTo>
                <a:lnTo>
                  <a:pt x="6461789" y="2524110"/>
                </a:lnTo>
                <a:lnTo>
                  <a:pt x="6461789" y="2739911"/>
                </a:lnTo>
                <a:lnTo>
                  <a:pt x="6429642" y="2739911"/>
                </a:lnTo>
                <a:lnTo>
                  <a:pt x="6429642" y="2839030"/>
                </a:lnTo>
                <a:lnTo>
                  <a:pt x="6824632" y="2839030"/>
                </a:lnTo>
                <a:lnTo>
                  <a:pt x="6824632" y="2706573"/>
                </a:lnTo>
                <a:lnTo>
                  <a:pt x="6715987" y="2706573"/>
                </a:lnTo>
                <a:lnTo>
                  <a:pt x="6715987" y="2739911"/>
                </a:lnTo>
                <a:lnTo>
                  <a:pt x="6621928" y="2739911"/>
                </a:lnTo>
                <a:lnTo>
                  <a:pt x="6621928" y="2672045"/>
                </a:lnTo>
                <a:lnTo>
                  <a:pt x="6703783" y="2672045"/>
                </a:lnTo>
                <a:lnTo>
                  <a:pt x="6703783" y="2587808"/>
                </a:lnTo>
                <a:lnTo>
                  <a:pt x="6621928" y="2587808"/>
                </a:lnTo>
                <a:lnTo>
                  <a:pt x="6621928" y="2524110"/>
                </a:lnTo>
                <a:lnTo>
                  <a:pt x="6715987" y="2524110"/>
                </a:lnTo>
                <a:lnTo>
                  <a:pt x="6715987" y="2557448"/>
                </a:lnTo>
                <a:lnTo>
                  <a:pt x="6824632" y="2557448"/>
                </a:lnTo>
                <a:lnTo>
                  <a:pt x="6824632" y="2424990"/>
                </a:lnTo>
                <a:close/>
                <a:moveTo>
                  <a:pt x="5751283" y="2424990"/>
                </a:moveTo>
                <a:lnTo>
                  <a:pt x="5751283" y="2524110"/>
                </a:lnTo>
                <a:lnTo>
                  <a:pt x="5784026" y="2524110"/>
                </a:lnTo>
                <a:lnTo>
                  <a:pt x="5784026" y="2739911"/>
                </a:lnTo>
                <a:lnTo>
                  <a:pt x="5752177" y="2739911"/>
                </a:lnTo>
                <a:lnTo>
                  <a:pt x="5752177" y="2839030"/>
                </a:lnTo>
                <a:lnTo>
                  <a:pt x="5912614" y="2839030"/>
                </a:lnTo>
                <a:lnTo>
                  <a:pt x="5912614" y="2739911"/>
                </a:lnTo>
                <a:lnTo>
                  <a:pt x="5879871" y="2739911"/>
                </a:lnTo>
                <a:lnTo>
                  <a:pt x="5879871" y="2511608"/>
                </a:lnTo>
                <a:lnTo>
                  <a:pt x="6003696" y="2839030"/>
                </a:lnTo>
                <a:lnTo>
                  <a:pt x="6065609" y="2839030"/>
                </a:lnTo>
                <a:lnTo>
                  <a:pt x="6190624" y="2508632"/>
                </a:lnTo>
                <a:lnTo>
                  <a:pt x="6190624" y="2739911"/>
                </a:lnTo>
                <a:lnTo>
                  <a:pt x="6157584" y="2739911"/>
                </a:lnTo>
                <a:lnTo>
                  <a:pt x="6157584" y="2839030"/>
                </a:lnTo>
                <a:lnTo>
                  <a:pt x="6373683" y="2839030"/>
                </a:lnTo>
                <a:lnTo>
                  <a:pt x="6373683" y="2739911"/>
                </a:lnTo>
                <a:lnTo>
                  <a:pt x="6340345" y="2739911"/>
                </a:lnTo>
                <a:lnTo>
                  <a:pt x="6340345" y="2524110"/>
                </a:lnTo>
                <a:lnTo>
                  <a:pt x="6372790" y="2524110"/>
                </a:lnTo>
                <a:lnTo>
                  <a:pt x="6372790" y="2424990"/>
                </a:lnTo>
                <a:lnTo>
                  <a:pt x="6124544" y="2424990"/>
                </a:lnTo>
                <a:lnTo>
                  <a:pt x="6062037" y="2584832"/>
                </a:lnTo>
                <a:lnTo>
                  <a:pt x="6001017" y="2424990"/>
                </a:lnTo>
                <a:close/>
                <a:moveTo>
                  <a:pt x="5247649" y="2424990"/>
                </a:moveTo>
                <a:lnTo>
                  <a:pt x="5247649" y="2524110"/>
                </a:lnTo>
                <a:lnTo>
                  <a:pt x="5287833" y="2524110"/>
                </a:lnTo>
                <a:lnTo>
                  <a:pt x="5287833" y="2739911"/>
                </a:lnTo>
                <a:lnTo>
                  <a:pt x="5247649" y="2739911"/>
                </a:lnTo>
                <a:lnTo>
                  <a:pt x="5247649" y="2839030"/>
                </a:lnTo>
                <a:lnTo>
                  <a:pt x="5489644" y="2839030"/>
                </a:lnTo>
                <a:lnTo>
                  <a:pt x="5489644" y="2739911"/>
                </a:lnTo>
                <a:lnTo>
                  <a:pt x="5447972" y="2739911"/>
                </a:lnTo>
                <a:lnTo>
                  <a:pt x="5447972" y="2681868"/>
                </a:lnTo>
                <a:lnTo>
                  <a:pt x="5512563" y="2681868"/>
                </a:lnTo>
                <a:cubicBezTo>
                  <a:pt x="5563562" y="2681868"/>
                  <a:pt x="5601265" y="2677601"/>
                  <a:pt x="5625673" y="2669068"/>
                </a:cubicBezTo>
                <a:cubicBezTo>
                  <a:pt x="5650477" y="2660337"/>
                  <a:pt x="5670420" y="2646248"/>
                  <a:pt x="5685502" y="2626801"/>
                </a:cubicBezTo>
                <a:cubicBezTo>
                  <a:pt x="5700583" y="2607553"/>
                  <a:pt x="5708124" y="2583344"/>
                  <a:pt x="5708124" y="2554173"/>
                </a:cubicBezTo>
                <a:cubicBezTo>
                  <a:pt x="5708124" y="2530559"/>
                  <a:pt x="5701774" y="2508830"/>
                  <a:pt x="5689073" y="2488986"/>
                </a:cubicBezTo>
                <a:cubicBezTo>
                  <a:pt x="5676373" y="2469143"/>
                  <a:pt x="5656530" y="2453466"/>
                  <a:pt x="5629542" y="2441957"/>
                </a:cubicBezTo>
                <a:cubicBezTo>
                  <a:pt x="5602555" y="2430646"/>
                  <a:pt x="5559890" y="2424990"/>
                  <a:pt x="5501550" y="2424990"/>
                </a:cubicBezTo>
                <a:close/>
                <a:moveTo>
                  <a:pt x="4290089" y="2424990"/>
                </a:moveTo>
                <a:lnTo>
                  <a:pt x="4290089" y="2524110"/>
                </a:lnTo>
                <a:lnTo>
                  <a:pt x="4327296" y="2524110"/>
                </a:lnTo>
                <a:lnTo>
                  <a:pt x="4327296" y="2739911"/>
                </a:lnTo>
                <a:lnTo>
                  <a:pt x="4290089" y="2739911"/>
                </a:lnTo>
                <a:lnTo>
                  <a:pt x="4290089" y="2839030"/>
                </a:lnTo>
                <a:lnTo>
                  <a:pt x="4684186" y="2839030"/>
                </a:lnTo>
                <a:lnTo>
                  <a:pt x="4684186" y="2673533"/>
                </a:lnTo>
                <a:lnTo>
                  <a:pt x="4585364" y="2673533"/>
                </a:lnTo>
                <a:lnTo>
                  <a:pt x="4585364" y="2739911"/>
                </a:lnTo>
                <a:lnTo>
                  <a:pt x="4487435" y="2739911"/>
                </a:lnTo>
                <a:lnTo>
                  <a:pt x="4487435" y="2524110"/>
                </a:lnTo>
                <a:lnTo>
                  <a:pt x="4526726" y="2524110"/>
                </a:lnTo>
                <a:lnTo>
                  <a:pt x="4526726" y="2424990"/>
                </a:lnTo>
                <a:close/>
                <a:moveTo>
                  <a:pt x="3838248" y="2424990"/>
                </a:moveTo>
                <a:lnTo>
                  <a:pt x="3838248" y="2524110"/>
                </a:lnTo>
                <a:lnTo>
                  <a:pt x="3870991" y="2524110"/>
                </a:lnTo>
                <a:lnTo>
                  <a:pt x="3870991" y="2739911"/>
                </a:lnTo>
                <a:lnTo>
                  <a:pt x="3838844" y="2739911"/>
                </a:lnTo>
                <a:lnTo>
                  <a:pt x="3838844" y="2839030"/>
                </a:lnTo>
                <a:lnTo>
                  <a:pt x="4233832" y="2839030"/>
                </a:lnTo>
                <a:lnTo>
                  <a:pt x="4233832" y="2706573"/>
                </a:lnTo>
                <a:lnTo>
                  <a:pt x="4125189" y="2706573"/>
                </a:lnTo>
                <a:lnTo>
                  <a:pt x="4125189" y="2739911"/>
                </a:lnTo>
                <a:lnTo>
                  <a:pt x="4031129" y="2739911"/>
                </a:lnTo>
                <a:lnTo>
                  <a:pt x="4031129" y="2672045"/>
                </a:lnTo>
                <a:lnTo>
                  <a:pt x="4112985" y="2672045"/>
                </a:lnTo>
                <a:lnTo>
                  <a:pt x="4112985" y="2587808"/>
                </a:lnTo>
                <a:lnTo>
                  <a:pt x="4031129" y="2587808"/>
                </a:lnTo>
                <a:lnTo>
                  <a:pt x="4031129" y="2524110"/>
                </a:lnTo>
                <a:lnTo>
                  <a:pt x="4125189" y="2524110"/>
                </a:lnTo>
                <a:lnTo>
                  <a:pt x="4125189" y="2557448"/>
                </a:lnTo>
                <a:lnTo>
                  <a:pt x="4233832" y="2557448"/>
                </a:lnTo>
                <a:lnTo>
                  <a:pt x="4233832" y="2424990"/>
                </a:lnTo>
                <a:close/>
                <a:moveTo>
                  <a:pt x="3359319" y="2424990"/>
                </a:moveTo>
                <a:lnTo>
                  <a:pt x="3359319" y="2524110"/>
                </a:lnTo>
                <a:lnTo>
                  <a:pt x="3389978" y="2524110"/>
                </a:lnTo>
                <a:lnTo>
                  <a:pt x="3522137" y="2842602"/>
                </a:lnTo>
                <a:lnTo>
                  <a:pt x="3651023" y="2842602"/>
                </a:lnTo>
                <a:lnTo>
                  <a:pt x="3775442" y="2524110"/>
                </a:lnTo>
                <a:lnTo>
                  <a:pt x="3806102" y="2524110"/>
                </a:lnTo>
                <a:lnTo>
                  <a:pt x="3806102" y="2424990"/>
                </a:lnTo>
                <a:lnTo>
                  <a:pt x="3639116" y="2424990"/>
                </a:lnTo>
                <a:lnTo>
                  <a:pt x="3639116" y="2524110"/>
                </a:lnTo>
                <a:lnTo>
                  <a:pt x="3673049" y="2524110"/>
                </a:lnTo>
                <a:lnTo>
                  <a:pt x="3608457" y="2700620"/>
                </a:lnTo>
                <a:lnTo>
                  <a:pt x="3546843" y="2524110"/>
                </a:lnTo>
                <a:lnTo>
                  <a:pt x="3581966" y="2524110"/>
                </a:lnTo>
                <a:lnTo>
                  <a:pt x="3581966" y="2424990"/>
                </a:lnTo>
                <a:close/>
                <a:moveTo>
                  <a:pt x="2923848" y="2424990"/>
                </a:moveTo>
                <a:lnTo>
                  <a:pt x="2923848" y="2524110"/>
                </a:lnTo>
                <a:lnTo>
                  <a:pt x="2956590" y="2524110"/>
                </a:lnTo>
                <a:lnTo>
                  <a:pt x="2956590" y="2739911"/>
                </a:lnTo>
                <a:lnTo>
                  <a:pt x="2924443" y="2739911"/>
                </a:lnTo>
                <a:lnTo>
                  <a:pt x="2924443" y="2839030"/>
                </a:lnTo>
                <a:lnTo>
                  <a:pt x="3319433" y="2839030"/>
                </a:lnTo>
                <a:lnTo>
                  <a:pt x="3319433" y="2706573"/>
                </a:lnTo>
                <a:lnTo>
                  <a:pt x="3210789" y="2706573"/>
                </a:lnTo>
                <a:lnTo>
                  <a:pt x="3210789" y="2739911"/>
                </a:lnTo>
                <a:lnTo>
                  <a:pt x="3116729" y="2739911"/>
                </a:lnTo>
                <a:lnTo>
                  <a:pt x="3116729" y="2672045"/>
                </a:lnTo>
                <a:lnTo>
                  <a:pt x="3198585" y="2672045"/>
                </a:lnTo>
                <a:lnTo>
                  <a:pt x="3198585" y="2587808"/>
                </a:lnTo>
                <a:lnTo>
                  <a:pt x="3116729" y="2587808"/>
                </a:lnTo>
                <a:lnTo>
                  <a:pt x="3116729" y="2524110"/>
                </a:lnTo>
                <a:lnTo>
                  <a:pt x="3210789" y="2524110"/>
                </a:lnTo>
                <a:lnTo>
                  <a:pt x="3210789" y="2557448"/>
                </a:lnTo>
                <a:lnTo>
                  <a:pt x="3319433" y="2557448"/>
                </a:lnTo>
                <a:lnTo>
                  <a:pt x="3319433" y="2424990"/>
                </a:lnTo>
                <a:close/>
                <a:moveTo>
                  <a:pt x="2394616" y="2424990"/>
                </a:moveTo>
                <a:lnTo>
                  <a:pt x="2394616" y="2524110"/>
                </a:lnTo>
                <a:lnTo>
                  <a:pt x="2427059" y="2524110"/>
                </a:lnTo>
                <a:lnTo>
                  <a:pt x="2427059" y="2739911"/>
                </a:lnTo>
                <a:lnTo>
                  <a:pt x="2394616" y="2739911"/>
                </a:lnTo>
                <a:lnTo>
                  <a:pt x="2394616" y="2839030"/>
                </a:lnTo>
                <a:lnTo>
                  <a:pt x="2587199" y="2839030"/>
                </a:lnTo>
                <a:cubicBezTo>
                  <a:pt x="2643357" y="2839030"/>
                  <a:pt x="2684830" y="2836649"/>
                  <a:pt x="2711619" y="2831887"/>
                </a:cubicBezTo>
                <a:cubicBezTo>
                  <a:pt x="2738607" y="2827124"/>
                  <a:pt x="2763412" y="2816905"/>
                  <a:pt x="2786033" y="2801228"/>
                </a:cubicBezTo>
                <a:cubicBezTo>
                  <a:pt x="2809250" y="2785551"/>
                  <a:pt x="2828400" y="2763029"/>
                  <a:pt x="2843481" y="2733660"/>
                </a:cubicBezTo>
                <a:cubicBezTo>
                  <a:pt x="2858760" y="2704093"/>
                  <a:pt x="2866400" y="2671350"/>
                  <a:pt x="2866400" y="2635433"/>
                </a:cubicBezTo>
                <a:cubicBezTo>
                  <a:pt x="2866400" y="2617574"/>
                  <a:pt x="2864515" y="2600508"/>
                  <a:pt x="2860745" y="2584236"/>
                </a:cubicBezTo>
                <a:cubicBezTo>
                  <a:pt x="2856975" y="2567965"/>
                  <a:pt x="2851518" y="2552685"/>
                  <a:pt x="2844374" y="2538397"/>
                </a:cubicBezTo>
                <a:cubicBezTo>
                  <a:pt x="2829888" y="2508632"/>
                  <a:pt x="2810044" y="2485018"/>
                  <a:pt x="2784843" y="2467555"/>
                </a:cubicBezTo>
                <a:cubicBezTo>
                  <a:pt x="2759442" y="2450291"/>
                  <a:pt x="2732356" y="2438881"/>
                  <a:pt x="2703582" y="2433325"/>
                </a:cubicBezTo>
                <a:cubicBezTo>
                  <a:pt x="2675008" y="2427769"/>
                  <a:pt x="2638098" y="2424990"/>
                  <a:pt x="2592854" y="2424990"/>
                </a:cubicBezTo>
                <a:close/>
                <a:moveTo>
                  <a:pt x="4960709" y="2416656"/>
                </a:moveTo>
                <a:cubicBezTo>
                  <a:pt x="4943643" y="2416656"/>
                  <a:pt x="4927371" y="2417896"/>
                  <a:pt x="4911893" y="2420377"/>
                </a:cubicBezTo>
                <a:cubicBezTo>
                  <a:pt x="4896415" y="2422857"/>
                  <a:pt x="4882078" y="2426380"/>
                  <a:pt x="4868882" y="2430943"/>
                </a:cubicBezTo>
                <a:cubicBezTo>
                  <a:pt x="4855686" y="2435508"/>
                  <a:pt x="4842837" y="2441659"/>
                  <a:pt x="4830336" y="2449398"/>
                </a:cubicBezTo>
                <a:cubicBezTo>
                  <a:pt x="4795212" y="2471425"/>
                  <a:pt x="4769316" y="2498511"/>
                  <a:pt x="4752647" y="2530658"/>
                </a:cubicBezTo>
                <a:cubicBezTo>
                  <a:pt x="4735780" y="2563004"/>
                  <a:pt x="4727347" y="2596440"/>
                  <a:pt x="4727347" y="2630968"/>
                </a:cubicBezTo>
                <a:cubicBezTo>
                  <a:pt x="4727347" y="2694072"/>
                  <a:pt x="4748976" y="2745566"/>
                  <a:pt x="4792235" y="2785452"/>
                </a:cubicBezTo>
                <a:cubicBezTo>
                  <a:pt x="4835296" y="2825536"/>
                  <a:pt x="4891454" y="2845579"/>
                  <a:pt x="4960709" y="2845579"/>
                </a:cubicBezTo>
                <a:cubicBezTo>
                  <a:pt x="5032345" y="2845579"/>
                  <a:pt x="5089197" y="2824247"/>
                  <a:pt x="5131266" y="2781583"/>
                </a:cubicBezTo>
                <a:cubicBezTo>
                  <a:pt x="5173334" y="2738919"/>
                  <a:pt x="5194369" y="2688714"/>
                  <a:pt x="5194369" y="2630968"/>
                </a:cubicBezTo>
                <a:cubicBezTo>
                  <a:pt x="5194369" y="2602989"/>
                  <a:pt x="5189210" y="2576497"/>
                  <a:pt x="5178891" y="2551494"/>
                </a:cubicBezTo>
                <a:cubicBezTo>
                  <a:pt x="5168572" y="2526491"/>
                  <a:pt x="5153292" y="2503274"/>
                  <a:pt x="5133052" y="2481843"/>
                </a:cubicBezTo>
                <a:cubicBezTo>
                  <a:pt x="5092372" y="2438385"/>
                  <a:pt x="5034924" y="2416656"/>
                  <a:pt x="4960709" y="2416656"/>
                </a:cubicBezTo>
                <a:close/>
                <a:moveTo>
                  <a:pt x="7707183" y="1806163"/>
                </a:moveTo>
                <a:lnTo>
                  <a:pt x="7742306" y="1920761"/>
                </a:lnTo>
                <a:lnTo>
                  <a:pt x="7668190" y="1920761"/>
                </a:lnTo>
                <a:close/>
                <a:moveTo>
                  <a:pt x="8184623" y="1791876"/>
                </a:moveTo>
                <a:lnTo>
                  <a:pt x="8199208" y="1791876"/>
                </a:lnTo>
                <a:cubicBezTo>
                  <a:pt x="8223418" y="1791876"/>
                  <a:pt x="8240087" y="1792571"/>
                  <a:pt x="8249215" y="1793960"/>
                </a:cubicBezTo>
                <a:cubicBezTo>
                  <a:pt x="8258740" y="1795349"/>
                  <a:pt x="8266578" y="1799317"/>
                  <a:pt x="8272730" y="1805866"/>
                </a:cubicBezTo>
                <a:cubicBezTo>
                  <a:pt x="8278881" y="1812216"/>
                  <a:pt x="8281957" y="1820748"/>
                  <a:pt x="8281957" y="1831464"/>
                </a:cubicBezTo>
                <a:cubicBezTo>
                  <a:pt x="8281957" y="1842180"/>
                  <a:pt x="8278881" y="1850613"/>
                  <a:pt x="8272730" y="1856765"/>
                </a:cubicBezTo>
                <a:cubicBezTo>
                  <a:pt x="8266578" y="1863313"/>
                  <a:pt x="8259037" y="1867282"/>
                  <a:pt x="8250108" y="1868671"/>
                </a:cubicBezTo>
                <a:cubicBezTo>
                  <a:pt x="8241773" y="1870060"/>
                  <a:pt x="8225899" y="1870755"/>
                  <a:pt x="8202483" y="1870755"/>
                </a:cubicBezTo>
                <a:lnTo>
                  <a:pt x="8184623" y="1870755"/>
                </a:lnTo>
                <a:close/>
                <a:moveTo>
                  <a:pt x="4593698" y="1791876"/>
                </a:moveTo>
                <a:lnTo>
                  <a:pt x="4608284" y="1791876"/>
                </a:lnTo>
                <a:cubicBezTo>
                  <a:pt x="4632493" y="1791876"/>
                  <a:pt x="4649162" y="1792571"/>
                  <a:pt x="4658290" y="1793960"/>
                </a:cubicBezTo>
                <a:cubicBezTo>
                  <a:pt x="4667815" y="1795349"/>
                  <a:pt x="4675653" y="1799317"/>
                  <a:pt x="4681805" y="1805866"/>
                </a:cubicBezTo>
                <a:cubicBezTo>
                  <a:pt x="4687956" y="1812216"/>
                  <a:pt x="4691032" y="1820748"/>
                  <a:pt x="4691032" y="1831464"/>
                </a:cubicBezTo>
                <a:cubicBezTo>
                  <a:pt x="4691032" y="1842180"/>
                  <a:pt x="4687956" y="1850613"/>
                  <a:pt x="4681805" y="1856765"/>
                </a:cubicBezTo>
                <a:cubicBezTo>
                  <a:pt x="4675653" y="1863313"/>
                  <a:pt x="4668113" y="1867282"/>
                  <a:pt x="4659184" y="1868671"/>
                </a:cubicBezTo>
                <a:cubicBezTo>
                  <a:pt x="4650848" y="1870060"/>
                  <a:pt x="4634974" y="1870755"/>
                  <a:pt x="4611559" y="1870755"/>
                </a:cubicBezTo>
                <a:lnTo>
                  <a:pt x="4593698" y="1870755"/>
                </a:lnTo>
                <a:close/>
                <a:moveTo>
                  <a:pt x="5694135" y="1789792"/>
                </a:moveTo>
                <a:cubicBezTo>
                  <a:pt x="5712787" y="1789792"/>
                  <a:pt x="5726380" y="1797928"/>
                  <a:pt x="5734913" y="1814200"/>
                </a:cubicBezTo>
                <a:cubicBezTo>
                  <a:pt x="5743644" y="1830670"/>
                  <a:pt x="5748010" y="1861627"/>
                  <a:pt x="5748010" y="1907069"/>
                </a:cubicBezTo>
                <a:cubicBezTo>
                  <a:pt x="5748010" y="1953900"/>
                  <a:pt x="5743545" y="1985253"/>
                  <a:pt x="5734616" y="2001128"/>
                </a:cubicBezTo>
                <a:cubicBezTo>
                  <a:pt x="5725686" y="2016805"/>
                  <a:pt x="5712192" y="2024643"/>
                  <a:pt x="5694135" y="2024643"/>
                </a:cubicBezTo>
                <a:cubicBezTo>
                  <a:pt x="5675878" y="2024643"/>
                  <a:pt x="5662483" y="2016507"/>
                  <a:pt x="5653950" y="2000235"/>
                </a:cubicBezTo>
                <a:cubicBezTo>
                  <a:pt x="5645021" y="1984162"/>
                  <a:pt x="5640556" y="1953106"/>
                  <a:pt x="5640556" y="1907069"/>
                </a:cubicBezTo>
                <a:cubicBezTo>
                  <a:pt x="5640556" y="1860238"/>
                  <a:pt x="5645021" y="1828984"/>
                  <a:pt x="5653950" y="1813307"/>
                </a:cubicBezTo>
                <a:cubicBezTo>
                  <a:pt x="5662880" y="1797631"/>
                  <a:pt x="5676275" y="1789792"/>
                  <a:pt x="5694135" y="1789792"/>
                </a:cubicBezTo>
                <a:close/>
                <a:moveTo>
                  <a:pt x="4112985" y="1789792"/>
                </a:moveTo>
                <a:cubicBezTo>
                  <a:pt x="4131639" y="1789792"/>
                  <a:pt x="4145231" y="1797928"/>
                  <a:pt x="4153764" y="1814200"/>
                </a:cubicBezTo>
                <a:cubicBezTo>
                  <a:pt x="4162496" y="1830670"/>
                  <a:pt x="4166861" y="1861627"/>
                  <a:pt x="4166861" y="1907069"/>
                </a:cubicBezTo>
                <a:cubicBezTo>
                  <a:pt x="4166861" y="1953900"/>
                  <a:pt x="4162396" y="1985253"/>
                  <a:pt x="4153466" y="2001128"/>
                </a:cubicBezTo>
                <a:cubicBezTo>
                  <a:pt x="4144537" y="2016805"/>
                  <a:pt x="4131043" y="2024643"/>
                  <a:pt x="4112985" y="2024643"/>
                </a:cubicBezTo>
                <a:cubicBezTo>
                  <a:pt x="4094729" y="2024643"/>
                  <a:pt x="4081335" y="2016507"/>
                  <a:pt x="4072802" y="2000235"/>
                </a:cubicBezTo>
                <a:cubicBezTo>
                  <a:pt x="4063872" y="1984162"/>
                  <a:pt x="4059407" y="1953106"/>
                  <a:pt x="4059407" y="1907069"/>
                </a:cubicBezTo>
                <a:cubicBezTo>
                  <a:pt x="4059407" y="1860238"/>
                  <a:pt x="4063872" y="1828984"/>
                  <a:pt x="4072802" y="1813307"/>
                </a:cubicBezTo>
                <a:cubicBezTo>
                  <a:pt x="4081731" y="1797631"/>
                  <a:pt x="4095126" y="1789792"/>
                  <a:pt x="4112985" y="1789792"/>
                </a:cubicBezTo>
                <a:close/>
                <a:moveTo>
                  <a:pt x="8515022" y="1701091"/>
                </a:moveTo>
                <a:lnTo>
                  <a:pt x="8515022" y="1800210"/>
                </a:lnTo>
                <a:lnTo>
                  <a:pt x="8547764" y="1800210"/>
                </a:lnTo>
                <a:lnTo>
                  <a:pt x="8547764" y="2016011"/>
                </a:lnTo>
                <a:lnTo>
                  <a:pt x="8515617" y="2016011"/>
                </a:lnTo>
                <a:lnTo>
                  <a:pt x="8515617" y="2115130"/>
                </a:lnTo>
                <a:lnTo>
                  <a:pt x="8910606" y="2115130"/>
                </a:lnTo>
                <a:lnTo>
                  <a:pt x="8910606" y="1982674"/>
                </a:lnTo>
                <a:lnTo>
                  <a:pt x="8801962" y="1982674"/>
                </a:lnTo>
                <a:lnTo>
                  <a:pt x="8801962" y="2016011"/>
                </a:lnTo>
                <a:lnTo>
                  <a:pt x="8707902" y="2016011"/>
                </a:lnTo>
                <a:lnTo>
                  <a:pt x="8707902" y="1948145"/>
                </a:lnTo>
                <a:lnTo>
                  <a:pt x="8789758" y="1948145"/>
                </a:lnTo>
                <a:lnTo>
                  <a:pt x="8789758" y="1863909"/>
                </a:lnTo>
                <a:lnTo>
                  <a:pt x="8707902" y="1863909"/>
                </a:lnTo>
                <a:lnTo>
                  <a:pt x="8707902" y="1800210"/>
                </a:lnTo>
                <a:lnTo>
                  <a:pt x="8801962" y="1800210"/>
                </a:lnTo>
                <a:lnTo>
                  <a:pt x="8801962" y="1833548"/>
                </a:lnTo>
                <a:lnTo>
                  <a:pt x="8910606" y="1833548"/>
                </a:lnTo>
                <a:lnTo>
                  <a:pt x="8910606" y="1701091"/>
                </a:lnTo>
                <a:close/>
                <a:moveTo>
                  <a:pt x="7990849" y="1701091"/>
                </a:moveTo>
                <a:lnTo>
                  <a:pt x="7990849" y="1800210"/>
                </a:lnTo>
                <a:lnTo>
                  <a:pt x="8024484" y="1800210"/>
                </a:lnTo>
                <a:lnTo>
                  <a:pt x="8024484" y="2016011"/>
                </a:lnTo>
                <a:lnTo>
                  <a:pt x="7990849" y="2016011"/>
                </a:lnTo>
                <a:lnTo>
                  <a:pt x="7990849" y="2115130"/>
                </a:lnTo>
                <a:lnTo>
                  <a:pt x="8215877" y="2115130"/>
                </a:lnTo>
                <a:lnTo>
                  <a:pt x="8215877" y="2016011"/>
                </a:lnTo>
                <a:lnTo>
                  <a:pt x="8184623" y="2016011"/>
                </a:lnTo>
                <a:lnTo>
                  <a:pt x="8184623" y="1946062"/>
                </a:lnTo>
                <a:lnTo>
                  <a:pt x="8235523" y="1946062"/>
                </a:lnTo>
                <a:lnTo>
                  <a:pt x="8325712" y="2115130"/>
                </a:lnTo>
                <a:lnTo>
                  <a:pt x="8474838" y="2115130"/>
                </a:lnTo>
                <a:lnTo>
                  <a:pt x="8474838" y="2016011"/>
                </a:lnTo>
                <a:lnTo>
                  <a:pt x="8445072" y="2016011"/>
                </a:lnTo>
                <a:lnTo>
                  <a:pt x="8387923" y="1921356"/>
                </a:lnTo>
                <a:cubicBezTo>
                  <a:pt x="8405980" y="1913220"/>
                  <a:pt x="8420566" y="1900520"/>
                  <a:pt x="8431678" y="1883256"/>
                </a:cubicBezTo>
                <a:cubicBezTo>
                  <a:pt x="8442790" y="1865794"/>
                  <a:pt x="8448346" y="1846347"/>
                  <a:pt x="8448346" y="1824916"/>
                </a:cubicBezTo>
                <a:cubicBezTo>
                  <a:pt x="8448346" y="1796341"/>
                  <a:pt x="8439218" y="1771536"/>
                  <a:pt x="8420962" y="1750502"/>
                </a:cubicBezTo>
                <a:cubicBezTo>
                  <a:pt x="8402904" y="1729864"/>
                  <a:pt x="8379390" y="1716470"/>
                  <a:pt x="8350418" y="1710318"/>
                </a:cubicBezTo>
                <a:cubicBezTo>
                  <a:pt x="8340099" y="1708135"/>
                  <a:pt x="8328788" y="1706399"/>
                  <a:pt x="8316485" y="1705109"/>
                </a:cubicBezTo>
                <a:cubicBezTo>
                  <a:pt x="8304182" y="1703819"/>
                  <a:pt x="8289398" y="1702827"/>
                  <a:pt x="8272134" y="1702132"/>
                </a:cubicBezTo>
                <a:cubicBezTo>
                  <a:pt x="8254870" y="1701438"/>
                  <a:pt x="8236118" y="1701091"/>
                  <a:pt x="8215877" y="1701091"/>
                </a:cubicBezTo>
                <a:close/>
                <a:moveTo>
                  <a:pt x="7580083" y="1701091"/>
                </a:moveTo>
                <a:lnTo>
                  <a:pt x="7580083" y="1800210"/>
                </a:lnTo>
                <a:lnTo>
                  <a:pt x="7613421" y="1800210"/>
                </a:lnTo>
                <a:lnTo>
                  <a:pt x="7535733" y="2016011"/>
                </a:lnTo>
                <a:lnTo>
                  <a:pt x="7504181" y="2016011"/>
                </a:lnTo>
                <a:lnTo>
                  <a:pt x="7504181" y="2115130"/>
                </a:lnTo>
                <a:lnTo>
                  <a:pt x="7668190" y="2115130"/>
                </a:lnTo>
                <a:lnTo>
                  <a:pt x="7668190" y="2024345"/>
                </a:lnTo>
                <a:lnTo>
                  <a:pt x="7634257" y="2024345"/>
                </a:lnTo>
                <a:lnTo>
                  <a:pt x="7652414" y="1972255"/>
                </a:lnTo>
                <a:lnTo>
                  <a:pt x="7758380" y="1972255"/>
                </a:lnTo>
                <a:lnTo>
                  <a:pt x="7774155" y="2024345"/>
                </a:lnTo>
                <a:lnTo>
                  <a:pt x="7737841" y="2024345"/>
                </a:lnTo>
                <a:lnTo>
                  <a:pt x="7737841" y="2115130"/>
                </a:lnTo>
                <a:lnTo>
                  <a:pt x="7953940" y="2115130"/>
                </a:lnTo>
                <a:lnTo>
                  <a:pt x="7953940" y="2016011"/>
                </a:lnTo>
                <a:lnTo>
                  <a:pt x="7923579" y="2016011"/>
                </a:lnTo>
                <a:lnTo>
                  <a:pt x="7844402" y="1800210"/>
                </a:lnTo>
                <a:lnTo>
                  <a:pt x="7877740" y="1800210"/>
                </a:lnTo>
                <a:lnTo>
                  <a:pt x="7877740" y="1701091"/>
                </a:lnTo>
                <a:close/>
                <a:moveTo>
                  <a:pt x="6845170" y="1701091"/>
                </a:moveTo>
                <a:lnTo>
                  <a:pt x="6845170" y="1800210"/>
                </a:lnTo>
                <a:lnTo>
                  <a:pt x="6873746" y="1800210"/>
                </a:lnTo>
                <a:lnTo>
                  <a:pt x="6990426" y="2118702"/>
                </a:lnTo>
                <a:lnTo>
                  <a:pt x="7120800" y="2118702"/>
                </a:lnTo>
                <a:lnTo>
                  <a:pt x="7177057" y="1959159"/>
                </a:lnTo>
                <a:lnTo>
                  <a:pt x="7233016" y="2118702"/>
                </a:lnTo>
                <a:lnTo>
                  <a:pt x="7361604" y="2118702"/>
                </a:lnTo>
                <a:lnTo>
                  <a:pt x="7479476" y="1800210"/>
                </a:lnTo>
                <a:lnTo>
                  <a:pt x="7508051" y="1800210"/>
                </a:lnTo>
                <a:lnTo>
                  <a:pt x="7508051" y="1701091"/>
                </a:lnTo>
                <a:lnTo>
                  <a:pt x="7341065" y="1701091"/>
                </a:lnTo>
                <a:lnTo>
                  <a:pt x="7341065" y="1800210"/>
                </a:lnTo>
                <a:lnTo>
                  <a:pt x="7370831" y="1800210"/>
                </a:lnTo>
                <a:lnTo>
                  <a:pt x="7321420" y="1978506"/>
                </a:lnTo>
                <a:lnTo>
                  <a:pt x="7258615" y="1800210"/>
                </a:lnTo>
                <a:lnTo>
                  <a:pt x="7289273" y="1800210"/>
                </a:lnTo>
                <a:lnTo>
                  <a:pt x="7289273" y="1701091"/>
                </a:lnTo>
                <a:lnTo>
                  <a:pt x="7108894" y="1701091"/>
                </a:lnTo>
                <a:lnTo>
                  <a:pt x="7108894" y="1800210"/>
                </a:lnTo>
                <a:lnTo>
                  <a:pt x="7139552" y="1800210"/>
                </a:lnTo>
                <a:lnTo>
                  <a:pt x="7077640" y="1978506"/>
                </a:lnTo>
                <a:lnTo>
                  <a:pt x="7028824" y="1800210"/>
                </a:lnTo>
                <a:lnTo>
                  <a:pt x="7059780" y="1800210"/>
                </a:lnTo>
                <a:lnTo>
                  <a:pt x="7059780" y="1701091"/>
                </a:lnTo>
                <a:close/>
                <a:moveTo>
                  <a:pt x="6406127" y="1701091"/>
                </a:moveTo>
                <a:lnTo>
                  <a:pt x="6406127" y="1875517"/>
                </a:lnTo>
                <a:lnTo>
                  <a:pt x="6483815" y="1875517"/>
                </a:lnTo>
                <a:lnTo>
                  <a:pt x="6483815" y="1800210"/>
                </a:lnTo>
                <a:lnTo>
                  <a:pt x="6531440" y="1800210"/>
                </a:lnTo>
                <a:lnTo>
                  <a:pt x="6531440" y="2016011"/>
                </a:lnTo>
                <a:lnTo>
                  <a:pt x="6495722" y="2016011"/>
                </a:lnTo>
                <a:lnTo>
                  <a:pt x="6495722" y="2115130"/>
                </a:lnTo>
                <a:lnTo>
                  <a:pt x="6728191" y="2115130"/>
                </a:lnTo>
                <a:lnTo>
                  <a:pt x="6728191" y="2016011"/>
                </a:lnTo>
                <a:lnTo>
                  <a:pt x="6691580" y="2016011"/>
                </a:lnTo>
                <a:lnTo>
                  <a:pt x="6691580" y="1800210"/>
                </a:lnTo>
                <a:lnTo>
                  <a:pt x="6738907" y="1800210"/>
                </a:lnTo>
                <a:lnTo>
                  <a:pt x="6738907" y="1875517"/>
                </a:lnTo>
                <a:lnTo>
                  <a:pt x="6816595" y="1875517"/>
                </a:lnTo>
                <a:lnTo>
                  <a:pt x="6816595" y="1701091"/>
                </a:lnTo>
                <a:close/>
                <a:moveTo>
                  <a:pt x="5968871" y="1701091"/>
                </a:moveTo>
                <a:lnTo>
                  <a:pt x="5968871" y="1800210"/>
                </a:lnTo>
                <a:lnTo>
                  <a:pt x="6013817" y="1800210"/>
                </a:lnTo>
                <a:lnTo>
                  <a:pt x="6013817" y="2016011"/>
                </a:lnTo>
                <a:lnTo>
                  <a:pt x="5970359" y="2016011"/>
                </a:lnTo>
                <a:lnTo>
                  <a:pt x="5970359" y="2115130"/>
                </a:lnTo>
                <a:lnTo>
                  <a:pt x="6221879" y="2115130"/>
                </a:lnTo>
                <a:lnTo>
                  <a:pt x="6221879" y="2016011"/>
                </a:lnTo>
                <a:lnTo>
                  <a:pt x="6173956" y="2016011"/>
                </a:lnTo>
                <a:lnTo>
                  <a:pt x="6173956" y="1948145"/>
                </a:lnTo>
                <a:lnTo>
                  <a:pt x="6245393" y="1948145"/>
                </a:lnTo>
                <a:lnTo>
                  <a:pt x="6245393" y="1863909"/>
                </a:lnTo>
                <a:lnTo>
                  <a:pt x="6173956" y="1863909"/>
                </a:lnTo>
                <a:lnTo>
                  <a:pt x="6173956" y="1800210"/>
                </a:lnTo>
                <a:lnTo>
                  <a:pt x="6266527" y="1800210"/>
                </a:lnTo>
                <a:lnTo>
                  <a:pt x="6266527" y="1837417"/>
                </a:lnTo>
                <a:lnTo>
                  <a:pt x="6376659" y="1837417"/>
                </a:lnTo>
                <a:lnTo>
                  <a:pt x="6376659" y="1701091"/>
                </a:lnTo>
                <a:close/>
                <a:moveTo>
                  <a:pt x="4399924" y="1701091"/>
                </a:moveTo>
                <a:lnTo>
                  <a:pt x="4399924" y="1800210"/>
                </a:lnTo>
                <a:lnTo>
                  <a:pt x="4433559" y="1800210"/>
                </a:lnTo>
                <a:lnTo>
                  <a:pt x="4433559" y="2016011"/>
                </a:lnTo>
                <a:lnTo>
                  <a:pt x="4399924" y="2016011"/>
                </a:lnTo>
                <a:lnTo>
                  <a:pt x="4399924" y="2115130"/>
                </a:lnTo>
                <a:lnTo>
                  <a:pt x="4624953" y="2115130"/>
                </a:lnTo>
                <a:lnTo>
                  <a:pt x="4624953" y="2016011"/>
                </a:lnTo>
                <a:lnTo>
                  <a:pt x="4593698" y="2016011"/>
                </a:lnTo>
                <a:lnTo>
                  <a:pt x="4593698" y="1946062"/>
                </a:lnTo>
                <a:lnTo>
                  <a:pt x="4644598" y="1946062"/>
                </a:lnTo>
                <a:lnTo>
                  <a:pt x="4734788" y="2115130"/>
                </a:lnTo>
                <a:lnTo>
                  <a:pt x="4883913" y="2115130"/>
                </a:lnTo>
                <a:lnTo>
                  <a:pt x="4883913" y="2016011"/>
                </a:lnTo>
                <a:lnTo>
                  <a:pt x="4854148" y="2016011"/>
                </a:lnTo>
                <a:lnTo>
                  <a:pt x="4796998" y="1921356"/>
                </a:lnTo>
                <a:cubicBezTo>
                  <a:pt x="4815055" y="1913220"/>
                  <a:pt x="4829641" y="1900520"/>
                  <a:pt x="4840753" y="1883256"/>
                </a:cubicBezTo>
                <a:cubicBezTo>
                  <a:pt x="4851866" y="1865794"/>
                  <a:pt x="4857423" y="1846347"/>
                  <a:pt x="4857423" y="1824916"/>
                </a:cubicBezTo>
                <a:cubicBezTo>
                  <a:pt x="4857423" y="1796341"/>
                  <a:pt x="4848294" y="1771536"/>
                  <a:pt x="4830038" y="1750502"/>
                </a:cubicBezTo>
                <a:cubicBezTo>
                  <a:pt x="4811980" y="1729864"/>
                  <a:pt x="4788465" y="1716470"/>
                  <a:pt x="4759493" y="1710318"/>
                </a:cubicBezTo>
                <a:cubicBezTo>
                  <a:pt x="4749174" y="1708135"/>
                  <a:pt x="4737863" y="1706399"/>
                  <a:pt x="4725560" y="1705109"/>
                </a:cubicBezTo>
                <a:cubicBezTo>
                  <a:pt x="4713257" y="1703819"/>
                  <a:pt x="4698473" y="1702827"/>
                  <a:pt x="4681209" y="1702132"/>
                </a:cubicBezTo>
                <a:cubicBezTo>
                  <a:pt x="4663945" y="1701438"/>
                  <a:pt x="4645193" y="1701091"/>
                  <a:pt x="4624953" y="1701091"/>
                </a:cubicBezTo>
                <a:close/>
                <a:moveTo>
                  <a:pt x="3435222" y="1701091"/>
                </a:moveTo>
                <a:lnTo>
                  <a:pt x="3435222" y="1800210"/>
                </a:lnTo>
                <a:lnTo>
                  <a:pt x="3480168" y="1800210"/>
                </a:lnTo>
                <a:lnTo>
                  <a:pt x="3480168" y="2016011"/>
                </a:lnTo>
                <a:lnTo>
                  <a:pt x="3436710" y="2016011"/>
                </a:lnTo>
                <a:lnTo>
                  <a:pt x="3436710" y="2115130"/>
                </a:lnTo>
                <a:lnTo>
                  <a:pt x="3688229" y="2115130"/>
                </a:lnTo>
                <a:lnTo>
                  <a:pt x="3688229" y="2016011"/>
                </a:lnTo>
                <a:lnTo>
                  <a:pt x="3640307" y="2016011"/>
                </a:lnTo>
                <a:lnTo>
                  <a:pt x="3640307" y="1948145"/>
                </a:lnTo>
                <a:lnTo>
                  <a:pt x="3711744" y="1948145"/>
                </a:lnTo>
                <a:lnTo>
                  <a:pt x="3711744" y="1863909"/>
                </a:lnTo>
                <a:lnTo>
                  <a:pt x="3640307" y="1863909"/>
                </a:lnTo>
                <a:lnTo>
                  <a:pt x="3640307" y="1800210"/>
                </a:lnTo>
                <a:lnTo>
                  <a:pt x="3732878" y="1800210"/>
                </a:lnTo>
                <a:lnTo>
                  <a:pt x="3732878" y="1837417"/>
                </a:lnTo>
                <a:lnTo>
                  <a:pt x="3843011" y="1837417"/>
                </a:lnTo>
                <a:lnTo>
                  <a:pt x="3843011" y="1701091"/>
                </a:lnTo>
                <a:close/>
                <a:moveTo>
                  <a:pt x="5203001" y="1695733"/>
                </a:moveTo>
                <a:cubicBezTo>
                  <a:pt x="5166687" y="1695733"/>
                  <a:pt x="5136128" y="1706548"/>
                  <a:pt x="5111323" y="1728178"/>
                </a:cubicBezTo>
                <a:cubicBezTo>
                  <a:pt x="5086320" y="1749807"/>
                  <a:pt x="5073818" y="1779870"/>
                  <a:pt x="5073818" y="1818367"/>
                </a:cubicBezTo>
                <a:cubicBezTo>
                  <a:pt x="5073818" y="1839799"/>
                  <a:pt x="5079077" y="1859344"/>
                  <a:pt x="5089594" y="1877005"/>
                </a:cubicBezTo>
                <a:cubicBezTo>
                  <a:pt x="5100111" y="1894865"/>
                  <a:pt x="5112811" y="1908855"/>
                  <a:pt x="5127694" y="1918975"/>
                </a:cubicBezTo>
                <a:cubicBezTo>
                  <a:pt x="5143569" y="1930088"/>
                  <a:pt x="5168374" y="1943284"/>
                  <a:pt x="5202108" y="1958563"/>
                </a:cubicBezTo>
                <a:cubicBezTo>
                  <a:pt x="5228897" y="1970470"/>
                  <a:pt x="5246459" y="1979796"/>
                  <a:pt x="5254793" y="1986543"/>
                </a:cubicBezTo>
                <a:cubicBezTo>
                  <a:pt x="5262532" y="1992695"/>
                  <a:pt x="5266402" y="2000434"/>
                  <a:pt x="5266402" y="2009760"/>
                </a:cubicBezTo>
                <a:cubicBezTo>
                  <a:pt x="5266402" y="2027620"/>
                  <a:pt x="5255289" y="2036549"/>
                  <a:pt x="5233064" y="2036549"/>
                </a:cubicBezTo>
                <a:cubicBezTo>
                  <a:pt x="5202306" y="2036549"/>
                  <a:pt x="5181371" y="2018491"/>
                  <a:pt x="5170259" y="1982376"/>
                </a:cubicBezTo>
                <a:lnTo>
                  <a:pt x="5077092" y="1982376"/>
                </a:lnTo>
                <a:lnTo>
                  <a:pt x="5077092" y="2115130"/>
                </a:lnTo>
                <a:lnTo>
                  <a:pt x="5170259" y="2115130"/>
                </a:lnTo>
                <a:lnTo>
                  <a:pt x="5170259" y="2088044"/>
                </a:lnTo>
                <a:cubicBezTo>
                  <a:pt x="5199826" y="2109673"/>
                  <a:pt x="5232866" y="2120488"/>
                  <a:pt x="5269378" y="2120488"/>
                </a:cubicBezTo>
                <a:cubicBezTo>
                  <a:pt x="5308669" y="2120488"/>
                  <a:pt x="5341213" y="2108284"/>
                  <a:pt x="5367010" y="2083876"/>
                </a:cubicBezTo>
                <a:cubicBezTo>
                  <a:pt x="5392806" y="2059866"/>
                  <a:pt x="5405705" y="2030497"/>
                  <a:pt x="5405705" y="1995770"/>
                </a:cubicBezTo>
                <a:cubicBezTo>
                  <a:pt x="5405705" y="1973148"/>
                  <a:pt x="5400248" y="1952114"/>
                  <a:pt x="5389334" y="1932667"/>
                </a:cubicBezTo>
                <a:cubicBezTo>
                  <a:pt x="5384571" y="1923936"/>
                  <a:pt x="5378568" y="1915453"/>
                  <a:pt x="5371326" y="1907217"/>
                </a:cubicBezTo>
                <a:cubicBezTo>
                  <a:pt x="5364083" y="1898982"/>
                  <a:pt x="5356988" y="1892583"/>
                  <a:pt x="5350043" y="1888019"/>
                </a:cubicBezTo>
                <a:cubicBezTo>
                  <a:pt x="5336351" y="1878692"/>
                  <a:pt x="5309165" y="1863909"/>
                  <a:pt x="5268485" y="1843668"/>
                </a:cubicBezTo>
                <a:cubicBezTo>
                  <a:pt x="5238124" y="1828785"/>
                  <a:pt x="5220166" y="1819161"/>
                  <a:pt x="5214610" y="1814795"/>
                </a:cubicBezTo>
                <a:cubicBezTo>
                  <a:pt x="5208855" y="1810628"/>
                  <a:pt x="5205977" y="1804377"/>
                  <a:pt x="5205977" y="1796043"/>
                </a:cubicBezTo>
                <a:cubicBezTo>
                  <a:pt x="5205977" y="1778779"/>
                  <a:pt x="5216098" y="1770147"/>
                  <a:pt x="5236339" y="1770147"/>
                </a:cubicBezTo>
                <a:cubicBezTo>
                  <a:pt x="5265112" y="1770147"/>
                  <a:pt x="5285154" y="1786419"/>
                  <a:pt x="5296465" y="1818963"/>
                </a:cubicBezTo>
                <a:lnTo>
                  <a:pt x="5389036" y="1818963"/>
                </a:lnTo>
                <a:lnTo>
                  <a:pt x="5389036" y="1701091"/>
                </a:lnTo>
                <a:lnTo>
                  <a:pt x="5295274" y="1701091"/>
                </a:lnTo>
                <a:lnTo>
                  <a:pt x="5295274" y="1726689"/>
                </a:lnTo>
                <a:cubicBezTo>
                  <a:pt x="5270073" y="1706051"/>
                  <a:pt x="5239315" y="1695733"/>
                  <a:pt x="5203001" y="1695733"/>
                </a:cubicBezTo>
                <a:close/>
                <a:moveTo>
                  <a:pt x="5694135" y="1692756"/>
                </a:moveTo>
                <a:cubicBezTo>
                  <a:pt x="5677069" y="1692756"/>
                  <a:pt x="5660797" y="1693997"/>
                  <a:pt x="5645318" y="1696477"/>
                </a:cubicBezTo>
                <a:cubicBezTo>
                  <a:pt x="5629840" y="1698958"/>
                  <a:pt x="5615503" y="1702480"/>
                  <a:pt x="5602307" y="1707044"/>
                </a:cubicBezTo>
                <a:cubicBezTo>
                  <a:pt x="5589111" y="1711608"/>
                  <a:pt x="5576262" y="1717759"/>
                  <a:pt x="5563760" y="1725498"/>
                </a:cubicBezTo>
                <a:cubicBezTo>
                  <a:pt x="5528637" y="1747525"/>
                  <a:pt x="5502740" y="1774612"/>
                  <a:pt x="5486072" y="1806759"/>
                </a:cubicBezTo>
                <a:cubicBezTo>
                  <a:pt x="5469205" y="1839104"/>
                  <a:pt x="5460772" y="1872541"/>
                  <a:pt x="5460772" y="1907069"/>
                </a:cubicBezTo>
                <a:cubicBezTo>
                  <a:pt x="5460772" y="1970172"/>
                  <a:pt x="5482401" y="2021667"/>
                  <a:pt x="5525660" y="2061552"/>
                </a:cubicBezTo>
                <a:cubicBezTo>
                  <a:pt x="5568721" y="2101636"/>
                  <a:pt x="5624879" y="2121679"/>
                  <a:pt x="5694135" y="2121679"/>
                </a:cubicBezTo>
                <a:cubicBezTo>
                  <a:pt x="5765770" y="2121679"/>
                  <a:pt x="5822622" y="2100347"/>
                  <a:pt x="5864692" y="2057683"/>
                </a:cubicBezTo>
                <a:cubicBezTo>
                  <a:pt x="5906759" y="2015019"/>
                  <a:pt x="5927794" y="1964814"/>
                  <a:pt x="5927794" y="1907069"/>
                </a:cubicBezTo>
                <a:cubicBezTo>
                  <a:pt x="5927794" y="1879089"/>
                  <a:pt x="5922635" y="1852598"/>
                  <a:pt x="5912317" y="1827595"/>
                </a:cubicBezTo>
                <a:cubicBezTo>
                  <a:pt x="5901997" y="1802592"/>
                  <a:pt x="5886718" y="1779374"/>
                  <a:pt x="5866476" y="1757943"/>
                </a:cubicBezTo>
                <a:cubicBezTo>
                  <a:pt x="5825797" y="1714485"/>
                  <a:pt x="5768349" y="1692756"/>
                  <a:pt x="5694135" y="1692756"/>
                </a:cubicBezTo>
                <a:close/>
                <a:moveTo>
                  <a:pt x="4112985" y="1692756"/>
                </a:moveTo>
                <a:cubicBezTo>
                  <a:pt x="4095920" y="1692756"/>
                  <a:pt x="4079648" y="1693997"/>
                  <a:pt x="4064170" y="1696477"/>
                </a:cubicBezTo>
                <a:cubicBezTo>
                  <a:pt x="4048691" y="1698958"/>
                  <a:pt x="4034354" y="1702480"/>
                  <a:pt x="4021159" y="1707044"/>
                </a:cubicBezTo>
                <a:cubicBezTo>
                  <a:pt x="4007962" y="1711608"/>
                  <a:pt x="3995113" y="1717759"/>
                  <a:pt x="3982612" y="1725498"/>
                </a:cubicBezTo>
                <a:cubicBezTo>
                  <a:pt x="3947489" y="1747525"/>
                  <a:pt x="3921592" y="1774612"/>
                  <a:pt x="3904923" y="1806759"/>
                </a:cubicBezTo>
                <a:cubicBezTo>
                  <a:pt x="3888056" y="1839104"/>
                  <a:pt x="3879623" y="1872541"/>
                  <a:pt x="3879623" y="1907069"/>
                </a:cubicBezTo>
                <a:cubicBezTo>
                  <a:pt x="3879623" y="1970172"/>
                  <a:pt x="3901252" y="2021667"/>
                  <a:pt x="3944512" y="2061552"/>
                </a:cubicBezTo>
                <a:cubicBezTo>
                  <a:pt x="3987573" y="2101636"/>
                  <a:pt x="4043731" y="2121679"/>
                  <a:pt x="4112985" y="2121679"/>
                </a:cubicBezTo>
                <a:cubicBezTo>
                  <a:pt x="4184621" y="2121679"/>
                  <a:pt x="4241472" y="2100347"/>
                  <a:pt x="4283541" y="2057683"/>
                </a:cubicBezTo>
                <a:cubicBezTo>
                  <a:pt x="4325609" y="2015019"/>
                  <a:pt x="4346644" y="1964814"/>
                  <a:pt x="4346644" y="1907069"/>
                </a:cubicBezTo>
                <a:cubicBezTo>
                  <a:pt x="4346644" y="1879089"/>
                  <a:pt x="4341484" y="1852598"/>
                  <a:pt x="4331166" y="1827595"/>
                </a:cubicBezTo>
                <a:cubicBezTo>
                  <a:pt x="4320848" y="1802592"/>
                  <a:pt x="4305567" y="1779374"/>
                  <a:pt x="4285327" y="1757943"/>
                </a:cubicBezTo>
                <a:cubicBezTo>
                  <a:pt x="4244647" y="1714485"/>
                  <a:pt x="4187201" y="1692756"/>
                  <a:pt x="4112985" y="1692756"/>
                </a:cubicBezTo>
                <a:close/>
                <a:moveTo>
                  <a:pt x="10917107" y="1072738"/>
                </a:moveTo>
                <a:lnTo>
                  <a:pt x="10952231" y="1187336"/>
                </a:lnTo>
                <a:lnTo>
                  <a:pt x="10878114" y="1187336"/>
                </a:lnTo>
                <a:close/>
                <a:moveTo>
                  <a:pt x="6307008" y="1072738"/>
                </a:moveTo>
                <a:lnTo>
                  <a:pt x="6342131" y="1187336"/>
                </a:lnTo>
                <a:lnTo>
                  <a:pt x="6268015" y="1187336"/>
                </a:lnTo>
                <a:close/>
                <a:moveTo>
                  <a:pt x="5325933" y="1072738"/>
                </a:moveTo>
                <a:lnTo>
                  <a:pt x="5361056" y="1187336"/>
                </a:lnTo>
                <a:lnTo>
                  <a:pt x="5286940" y="1187336"/>
                </a:lnTo>
                <a:close/>
                <a:moveTo>
                  <a:pt x="10000921" y="1058451"/>
                </a:moveTo>
                <a:lnTo>
                  <a:pt x="10025925" y="1058451"/>
                </a:lnTo>
                <a:cubicBezTo>
                  <a:pt x="10044975" y="1058451"/>
                  <a:pt x="10058469" y="1059344"/>
                  <a:pt x="10066406" y="1061130"/>
                </a:cubicBezTo>
                <a:cubicBezTo>
                  <a:pt x="10074740" y="1062916"/>
                  <a:pt x="10081388" y="1067083"/>
                  <a:pt x="10086349" y="1073631"/>
                </a:cubicBezTo>
                <a:cubicBezTo>
                  <a:pt x="10091508" y="1080378"/>
                  <a:pt x="10094088" y="1088613"/>
                  <a:pt x="10094088" y="1098337"/>
                </a:cubicBezTo>
                <a:cubicBezTo>
                  <a:pt x="10094088" y="1113219"/>
                  <a:pt x="10089325" y="1123241"/>
                  <a:pt x="10079800" y="1128400"/>
                </a:cubicBezTo>
                <a:cubicBezTo>
                  <a:pt x="10069879" y="1133559"/>
                  <a:pt x="10054004" y="1136139"/>
                  <a:pt x="10032175" y="1136139"/>
                </a:cubicBezTo>
                <a:lnTo>
                  <a:pt x="10000921" y="1136139"/>
                </a:lnTo>
                <a:close/>
                <a:moveTo>
                  <a:pt x="1417410" y="1056367"/>
                </a:moveTo>
                <a:cubicBezTo>
                  <a:pt x="1436063" y="1056367"/>
                  <a:pt x="1449656" y="1064503"/>
                  <a:pt x="1458189" y="1080775"/>
                </a:cubicBezTo>
                <a:cubicBezTo>
                  <a:pt x="1466920" y="1097245"/>
                  <a:pt x="1471286" y="1128201"/>
                  <a:pt x="1471286" y="1173644"/>
                </a:cubicBezTo>
                <a:cubicBezTo>
                  <a:pt x="1471286" y="1220475"/>
                  <a:pt x="1466821" y="1251828"/>
                  <a:pt x="1457891" y="1267703"/>
                </a:cubicBezTo>
                <a:cubicBezTo>
                  <a:pt x="1448962" y="1283380"/>
                  <a:pt x="1435468" y="1291218"/>
                  <a:pt x="1417410" y="1291218"/>
                </a:cubicBezTo>
                <a:cubicBezTo>
                  <a:pt x="1399154" y="1291218"/>
                  <a:pt x="1385759" y="1283082"/>
                  <a:pt x="1377227" y="1266810"/>
                </a:cubicBezTo>
                <a:cubicBezTo>
                  <a:pt x="1368297" y="1250737"/>
                  <a:pt x="1363832" y="1219681"/>
                  <a:pt x="1363832" y="1173644"/>
                </a:cubicBezTo>
                <a:cubicBezTo>
                  <a:pt x="1363832" y="1126812"/>
                  <a:pt x="1368297" y="1095559"/>
                  <a:pt x="1377227" y="1079882"/>
                </a:cubicBezTo>
                <a:cubicBezTo>
                  <a:pt x="1386156" y="1064206"/>
                  <a:pt x="1399551" y="1056367"/>
                  <a:pt x="1417410" y="1056367"/>
                </a:cubicBezTo>
                <a:close/>
                <a:moveTo>
                  <a:pt x="11193928" y="967666"/>
                </a:moveTo>
                <a:lnTo>
                  <a:pt x="11193928" y="1066785"/>
                </a:lnTo>
                <a:lnTo>
                  <a:pt x="11230242" y="1066785"/>
                </a:lnTo>
                <a:lnTo>
                  <a:pt x="11230242" y="1282586"/>
                </a:lnTo>
                <a:lnTo>
                  <a:pt x="11193928" y="1282586"/>
                </a:lnTo>
                <a:lnTo>
                  <a:pt x="11193928" y="1381705"/>
                </a:lnTo>
                <a:lnTo>
                  <a:pt x="11363889" y="1381705"/>
                </a:lnTo>
                <a:lnTo>
                  <a:pt x="11363889" y="1282586"/>
                </a:lnTo>
                <a:lnTo>
                  <a:pt x="11327278" y="1282586"/>
                </a:lnTo>
                <a:lnTo>
                  <a:pt x="11327278" y="1136734"/>
                </a:lnTo>
                <a:lnTo>
                  <a:pt x="11501704" y="1387063"/>
                </a:lnTo>
                <a:lnTo>
                  <a:pt x="11638031" y="1387063"/>
                </a:lnTo>
                <a:lnTo>
                  <a:pt x="11638031" y="1066785"/>
                </a:lnTo>
                <a:lnTo>
                  <a:pt x="11674047" y="1066785"/>
                </a:lnTo>
                <a:lnTo>
                  <a:pt x="11674047" y="967666"/>
                </a:lnTo>
                <a:lnTo>
                  <a:pt x="11507062" y="967666"/>
                </a:lnTo>
                <a:lnTo>
                  <a:pt x="11507062" y="1066785"/>
                </a:lnTo>
                <a:lnTo>
                  <a:pt x="11540697" y="1066785"/>
                </a:lnTo>
                <a:lnTo>
                  <a:pt x="11540697" y="1184062"/>
                </a:lnTo>
                <a:lnTo>
                  <a:pt x="11390083" y="967666"/>
                </a:lnTo>
                <a:close/>
                <a:moveTo>
                  <a:pt x="10790008" y="967666"/>
                </a:moveTo>
                <a:lnTo>
                  <a:pt x="10790008" y="1066785"/>
                </a:lnTo>
                <a:lnTo>
                  <a:pt x="10823346" y="1066785"/>
                </a:lnTo>
                <a:lnTo>
                  <a:pt x="10745657" y="1282586"/>
                </a:lnTo>
                <a:lnTo>
                  <a:pt x="10714106" y="1282586"/>
                </a:lnTo>
                <a:lnTo>
                  <a:pt x="10714106" y="1381705"/>
                </a:lnTo>
                <a:lnTo>
                  <a:pt x="10878114" y="1381705"/>
                </a:lnTo>
                <a:lnTo>
                  <a:pt x="10878114" y="1290920"/>
                </a:lnTo>
                <a:lnTo>
                  <a:pt x="10844182" y="1290920"/>
                </a:lnTo>
                <a:lnTo>
                  <a:pt x="10862339" y="1238830"/>
                </a:lnTo>
                <a:lnTo>
                  <a:pt x="10968304" y="1238830"/>
                </a:lnTo>
                <a:lnTo>
                  <a:pt x="10984080" y="1290920"/>
                </a:lnTo>
                <a:lnTo>
                  <a:pt x="10947766" y="1290920"/>
                </a:lnTo>
                <a:lnTo>
                  <a:pt x="10947766" y="1381705"/>
                </a:lnTo>
                <a:lnTo>
                  <a:pt x="11163864" y="1381705"/>
                </a:lnTo>
                <a:lnTo>
                  <a:pt x="11163864" y="1282586"/>
                </a:lnTo>
                <a:lnTo>
                  <a:pt x="11133504" y="1282586"/>
                </a:lnTo>
                <a:lnTo>
                  <a:pt x="11054327" y="1066785"/>
                </a:lnTo>
                <a:lnTo>
                  <a:pt x="11087664" y="1066785"/>
                </a:lnTo>
                <a:lnTo>
                  <a:pt x="11087664" y="967666"/>
                </a:lnTo>
                <a:close/>
                <a:moveTo>
                  <a:pt x="10300364" y="967666"/>
                </a:moveTo>
                <a:lnTo>
                  <a:pt x="10300364" y="1066785"/>
                </a:lnTo>
                <a:lnTo>
                  <a:pt x="10337571" y="1066785"/>
                </a:lnTo>
                <a:lnTo>
                  <a:pt x="10337571" y="1282586"/>
                </a:lnTo>
                <a:lnTo>
                  <a:pt x="10300364" y="1282586"/>
                </a:lnTo>
                <a:lnTo>
                  <a:pt x="10300364" y="1381705"/>
                </a:lnTo>
                <a:lnTo>
                  <a:pt x="10694461" y="1381705"/>
                </a:lnTo>
                <a:lnTo>
                  <a:pt x="10694461" y="1216209"/>
                </a:lnTo>
                <a:lnTo>
                  <a:pt x="10595639" y="1216209"/>
                </a:lnTo>
                <a:lnTo>
                  <a:pt x="10595639" y="1282586"/>
                </a:lnTo>
                <a:lnTo>
                  <a:pt x="10497710" y="1282586"/>
                </a:lnTo>
                <a:lnTo>
                  <a:pt x="10497710" y="1066785"/>
                </a:lnTo>
                <a:lnTo>
                  <a:pt x="10537000" y="1066785"/>
                </a:lnTo>
                <a:lnTo>
                  <a:pt x="10537000" y="967666"/>
                </a:lnTo>
                <a:close/>
                <a:moveTo>
                  <a:pt x="9800599" y="967666"/>
                </a:moveTo>
                <a:lnTo>
                  <a:pt x="9800599" y="1066785"/>
                </a:lnTo>
                <a:lnTo>
                  <a:pt x="9840782" y="1066785"/>
                </a:lnTo>
                <a:lnTo>
                  <a:pt x="9840782" y="1282586"/>
                </a:lnTo>
                <a:lnTo>
                  <a:pt x="9800599" y="1282586"/>
                </a:lnTo>
                <a:lnTo>
                  <a:pt x="9800599" y="1381705"/>
                </a:lnTo>
                <a:lnTo>
                  <a:pt x="10042593" y="1381705"/>
                </a:lnTo>
                <a:lnTo>
                  <a:pt x="10042593" y="1282586"/>
                </a:lnTo>
                <a:lnTo>
                  <a:pt x="10000921" y="1282586"/>
                </a:lnTo>
                <a:lnTo>
                  <a:pt x="10000921" y="1224543"/>
                </a:lnTo>
                <a:lnTo>
                  <a:pt x="10065513" y="1224543"/>
                </a:lnTo>
                <a:cubicBezTo>
                  <a:pt x="10116512" y="1224543"/>
                  <a:pt x="10154214" y="1220276"/>
                  <a:pt x="10178622" y="1211744"/>
                </a:cubicBezTo>
                <a:cubicBezTo>
                  <a:pt x="10203427" y="1203013"/>
                  <a:pt x="10223370" y="1188924"/>
                  <a:pt x="10238451" y="1169477"/>
                </a:cubicBezTo>
                <a:cubicBezTo>
                  <a:pt x="10253533" y="1150228"/>
                  <a:pt x="10261073" y="1126019"/>
                  <a:pt x="10261073" y="1096848"/>
                </a:cubicBezTo>
                <a:cubicBezTo>
                  <a:pt x="10261073" y="1073234"/>
                  <a:pt x="10254723" y="1051505"/>
                  <a:pt x="10242023" y="1031662"/>
                </a:cubicBezTo>
                <a:cubicBezTo>
                  <a:pt x="10229323" y="1011818"/>
                  <a:pt x="10209480" y="996141"/>
                  <a:pt x="10182492" y="984632"/>
                </a:cubicBezTo>
                <a:cubicBezTo>
                  <a:pt x="10155504" y="973321"/>
                  <a:pt x="10112840" y="967666"/>
                  <a:pt x="10054500" y="967666"/>
                </a:cubicBezTo>
                <a:close/>
                <a:moveTo>
                  <a:pt x="9206477" y="967666"/>
                </a:moveTo>
                <a:lnTo>
                  <a:pt x="9206477" y="1142092"/>
                </a:lnTo>
                <a:lnTo>
                  <a:pt x="9284165" y="1142092"/>
                </a:lnTo>
                <a:lnTo>
                  <a:pt x="9284165" y="1066785"/>
                </a:lnTo>
                <a:lnTo>
                  <a:pt x="9331790" y="1066785"/>
                </a:lnTo>
                <a:lnTo>
                  <a:pt x="9331790" y="1282586"/>
                </a:lnTo>
                <a:lnTo>
                  <a:pt x="9296071" y="1282586"/>
                </a:lnTo>
                <a:lnTo>
                  <a:pt x="9296071" y="1381705"/>
                </a:lnTo>
                <a:lnTo>
                  <a:pt x="9528541" y="1381705"/>
                </a:lnTo>
                <a:lnTo>
                  <a:pt x="9528541" y="1282586"/>
                </a:lnTo>
                <a:lnTo>
                  <a:pt x="9491929" y="1282586"/>
                </a:lnTo>
                <a:lnTo>
                  <a:pt x="9491929" y="1066785"/>
                </a:lnTo>
                <a:lnTo>
                  <a:pt x="9539257" y="1066785"/>
                </a:lnTo>
                <a:lnTo>
                  <a:pt x="9539257" y="1142092"/>
                </a:lnTo>
                <a:lnTo>
                  <a:pt x="9616945" y="1142092"/>
                </a:lnTo>
                <a:lnTo>
                  <a:pt x="9616945" y="967666"/>
                </a:lnTo>
                <a:close/>
                <a:moveTo>
                  <a:pt x="8679328" y="967666"/>
                </a:moveTo>
                <a:lnTo>
                  <a:pt x="8679328" y="1066785"/>
                </a:lnTo>
                <a:lnTo>
                  <a:pt x="8715642" y="1066785"/>
                </a:lnTo>
                <a:lnTo>
                  <a:pt x="8715642" y="1282586"/>
                </a:lnTo>
                <a:lnTo>
                  <a:pt x="8679328" y="1282586"/>
                </a:lnTo>
                <a:lnTo>
                  <a:pt x="8679328" y="1381705"/>
                </a:lnTo>
                <a:lnTo>
                  <a:pt x="8849290" y="1381705"/>
                </a:lnTo>
                <a:lnTo>
                  <a:pt x="8849290" y="1282586"/>
                </a:lnTo>
                <a:lnTo>
                  <a:pt x="8812678" y="1282586"/>
                </a:lnTo>
                <a:lnTo>
                  <a:pt x="8812678" y="1136734"/>
                </a:lnTo>
                <a:lnTo>
                  <a:pt x="8987104" y="1387063"/>
                </a:lnTo>
                <a:lnTo>
                  <a:pt x="9123431" y="1387063"/>
                </a:lnTo>
                <a:lnTo>
                  <a:pt x="9123431" y="1066785"/>
                </a:lnTo>
                <a:lnTo>
                  <a:pt x="9159447" y="1066785"/>
                </a:lnTo>
                <a:lnTo>
                  <a:pt x="9159447" y="967666"/>
                </a:lnTo>
                <a:lnTo>
                  <a:pt x="8992462" y="967666"/>
                </a:lnTo>
                <a:lnTo>
                  <a:pt x="8992462" y="1066785"/>
                </a:lnTo>
                <a:lnTo>
                  <a:pt x="9026097" y="1066785"/>
                </a:lnTo>
                <a:lnTo>
                  <a:pt x="9026097" y="1184062"/>
                </a:lnTo>
                <a:lnTo>
                  <a:pt x="8875483" y="967666"/>
                </a:lnTo>
                <a:close/>
                <a:moveTo>
                  <a:pt x="8229272" y="967666"/>
                </a:moveTo>
                <a:lnTo>
                  <a:pt x="8229272" y="1066785"/>
                </a:lnTo>
                <a:lnTo>
                  <a:pt x="8262014" y="1066785"/>
                </a:lnTo>
                <a:lnTo>
                  <a:pt x="8262014" y="1282586"/>
                </a:lnTo>
                <a:lnTo>
                  <a:pt x="8229867" y="1282586"/>
                </a:lnTo>
                <a:lnTo>
                  <a:pt x="8229867" y="1381705"/>
                </a:lnTo>
                <a:lnTo>
                  <a:pt x="8624856" y="1381705"/>
                </a:lnTo>
                <a:lnTo>
                  <a:pt x="8624856" y="1249249"/>
                </a:lnTo>
                <a:lnTo>
                  <a:pt x="8516212" y="1249249"/>
                </a:lnTo>
                <a:lnTo>
                  <a:pt x="8516212" y="1282586"/>
                </a:lnTo>
                <a:lnTo>
                  <a:pt x="8422152" y="1282586"/>
                </a:lnTo>
                <a:lnTo>
                  <a:pt x="8422152" y="1214720"/>
                </a:lnTo>
                <a:lnTo>
                  <a:pt x="8504008" y="1214720"/>
                </a:lnTo>
                <a:lnTo>
                  <a:pt x="8504008" y="1130484"/>
                </a:lnTo>
                <a:lnTo>
                  <a:pt x="8422152" y="1130484"/>
                </a:lnTo>
                <a:lnTo>
                  <a:pt x="8422152" y="1066785"/>
                </a:lnTo>
                <a:lnTo>
                  <a:pt x="8516212" y="1066785"/>
                </a:lnTo>
                <a:lnTo>
                  <a:pt x="8516212" y="1100123"/>
                </a:lnTo>
                <a:lnTo>
                  <a:pt x="8624856" y="1100123"/>
                </a:lnTo>
                <a:lnTo>
                  <a:pt x="8624856" y="967666"/>
                </a:lnTo>
                <a:close/>
                <a:moveTo>
                  <a:pt x="7551508" y="967666"/>
                </a:moveTo>
                <a:lnTo>
                  <a:pt x="7551508" y="1066785"/>
                </a:lnTo>
                <a:lnTo>
                  <a:pt x="7584251" y="1066785"/>
                </a:lnTo>
                <a:lnTo>
                  <a:pt x="7584251" y="1282586"/>
                </a:lnTo>
                <a:lnTo>
                  <a:pt x="7552401" y="1282586"/>
                </a:lnTo>
                <a:lnTo>
                  <a:pt x="7552401" y="1381705"/>
                </a:lnTo>
                <a:lnTo>
                  <a:pt x="7712838" y="1381705"/>
                </a:lnTo>
                <a:lnTo>
                  <a:pt x="7712838" y="1282586"/>
                </a:lnTo>
                <a:lnTo>
                  <a:pt x="7680096" y="1282586"/>
                </a:lnTo>
                <a:lnTo>
                  <a:pt x="7680096" y="1054284"/>
                </a:lnTo>
                <a:lnTo>
                  <a:pt x="7803921" y="1381705"/>
                </a:lnTo>
                <a:lnTo>
                  <a:pt x="7865833" y="1381705"/>
                </a:lnTo>
                <a:lnTo>
                  <a:pt x="7990849" y="1051307"/>
                </a:lnTo>
                <a:lnTo>
                  <a:pt x="7990849" y="1282586"/>
                </a:lnTo>
                <a:lnTo>
                  <a:pt x="7957809" y="1282586"/>
                </a:lnTo>
                <a:lnTo>
                  <a:pt x="7957809" y="1381705"/>
                </a:lnTo>
                <a:lnTo>
                  <a:pt x="8173908" y="1381705"/>
                </a:lnTo>
                <a:lnTo>
                  <a:pt x="8173908" y="1282586"/>
                </a:lnTo>
                <a:lnTo>
                  <a:pt x="8140570" y="1282586"/>
                </a:lnTo>
                <a:lnTo>
                  <a:pt x="8140570" y="1066785"/>
                </a:lnTo>
                <a:lnTo>
                  <a:pt x="8173015" y="1066785"/>
                </a:lnTo>
                <a:lnTo>
                  <a:pt x="8173015" y="967666"/>
                </a:lnTo>
                <a:lnTo>
                  <a:pt x="7924769" y="967666"/>
                </a:lnTo>
                <a:lnTo>
                  <a:pt x="7862262" y="1127507"/>
                </a:lnTo>
                <a:lnTo>
                  <a:pt x="7801242" y="967666"/>
                </a:lnTo>
                <a:close/>
                <a:moveTo>
                  <a:pt x="7095797" y="967666"/>
                </a:moveTo>
                <a:lnTo>
                  <a:pt x="7095797" y="1066785"/>
                </a:lnTo>
                <a:lnTo>
                  <a:pt x="7128539" y="1066785"/>
                </a:lnTo>
                <a:lnTo>
                  <a:pt x="7128539" y="1282586"/>
                </a:lnTo>
                <a:lnTo>
                  <a:pt x="7096392" y="1282586"/>
                </a:lnTo>
                <a:lnTo>
                  <a:pt x="7096392" y="1381705"/>
                </a:lnTo>
                <a:lnTo>
                  <a:pt x="7491382" y="1381705"/>
                </a:lnTo>
                <a:lnTo>
                  <a:pt x="7491382" y="1249249"/>
                </a:lnTo>
                <a:lnTo>
                  <a:pt x="7382737" y="1249249"/>
                </a:lnTo>
                <a:lnTo>
                  <a:pt x="7382737" y="1282586"/>
                </a:lnTo>
                <a:lnTo>
                  <a:pt x="7288678" y="1282586"/>
                </a:lnTo>
                <a:lnTo>
                  <a:pt x="7288678" y="1214720"/>
                </a:lnTo>
                <a:lnTo>
                  <a:pt x="7370533" y="1214720"/>
                </a:lnTo>
                <a:lnTo>
                  <a:pt x="7370533" y="1130484"/>
                </a:lnTo>
                <a:lnTo>
                  <a:pt x="7288678" y="1130484"/>
                </a:lnTo>
                <a:lnTo>
                  <a:pt x="7288678" y="1066785"/>
                </a:lnTo>
                <a:lnTo>
                  <a:pt x="7382737" y="1066785"/>
                </a:lnTo>
                <a:lnTo>
                  <a:pt x="7382737" y="1100123"/>
                </a:lnTo>
                <a:lnTo>
                  <a:pt x="7491382" y="1100123"/>
                </a:lnTo>
                <a:lnTo>
                  <a:pt x="7491382" y="967666"/>
                </a:lnTo>
                <a:close/>
                <a:moveTo>
                  <a:pt x="6179908" y="967666"/>
                </a:moveTo>
                <a:lnTo>
                  <a:pt x="6179908" y="1066785"/>
                </a:lnTo>
                <a:lnTo>
                  <a:pt x="6213246" y="1066785"/>
                </a:lnTo>
                <a:lnTo>
                  <a:pt x="6135558" y="1282586"/>
                </a:lnTo>
                <a:lnTo>
                  <a:pt x="6104006" y="1282586"/>
                </a:lnTo>
                <a:lnTo>
                  <a:pt x="6104006" y="1381705"/>
                </a:lnTo>
                <a:lnTo>
                  <a:pt x="6268015" y="1381705"/>
                </a:lnTo>
                <a:lnTo>
                  <a:pt x="6268015" y="1290920"/>
                </a:lnTo>
                <a:lnTo>
                  <a:pt x="6234082" y="1290920"/>
                </a:lnTo>
                <a:lnTo>
                  <a:pt x="6252239" y="1238830"/>
                </a:lnTo>
                <a:lnTo>
                  <a:pt x="6358205" y="1238830"/>
                </a:lnTo>
                <a:lnTo>
                  <a:pt x="6373981" y="1290920"/>
                </a:lnTo>
                <a:lnTo>
                  <a:pt x="6337667" y="1290920"/>
                </a:lnTo>
                <a:lnTo>
                  <a:pt x="6337667" y="1381705"/>
                </a:lnTo>
                <a:lnTo>
                  <a:pt x="6553765" y="1381705"/>
                </a:lnTo>
                <a:lnTo>
                  <a:pt x="6553765" y="1282586"/>
                </a:lnTo>
                <a:lnTo>
                  <a:pt x="6523404" y="1282586"/>
                </a:lnTo>
                <a:lnTo>
                  <a:pt x="6444228" y="1066785"/>
                </a:lnTo>
                <a:lnTo>
                  <a:pt x="6477565" y="1066785"/>
                </a:lnTo>
                <a:lnTo>
                  <a:pt x="6477565" y="967666"/>
                </a:lnTo>
                <a:close/>
                <a:moveTo>
                  <a:pt x="5602754" y="967666"/>
                </a:moveTo>
                <a:lnTo>
                  <a:pt x="5602754" y="1066785"/>
                </a:lnTo>
                <a:lnTo>
                  <a:pt x="5639068" y="1066785"/>
                </a:lnTo>
                <a:lnTo>
                  <a:pt x="5639068" y="1282586"/>
                </a:lnTo>
                <a:lnTo>
                  <a:pt x="5602754" y="1282586"/>
                </a:lnTo>
                <a:lnTo>
                  <a:pt x="5602754" y="1381705"/>
                </a:lnTo>
                <a:lnTo>
                  <a:pt x="5772715" y="1381705"/>
                </a:lnTo>
                <a:lnTo>
                  <a:pt x="5772715" y="1282586"/>
                </a:lnTo>
                <a:lnTo>
                  <a:pt x="5736104" y="1282586"/>
                </a:lnTo>
                <a:lnTo>
                  <a:pt x="5736104" y="1136734"/>
                </a:lnTo>
                <a:lnTo>
                  <a:pt x="5910530" y="1387063"/>
                </a:lnTo>
                <a:lnTo>
                  <a:pt x="6046857" y="1387063"/>
                </a:lnTo>
                <a:lnTo>
                  <a:pt x="6046857" y="1066785"/>
                </a:lnTo>
                <a:lnTo>
                  <a:pt x="6082874" y="1066785"/>
                </a:lnTo>
                <a:lnTo>
                  <a:pt x="6082874" y="967666"/>
                </a:lnTo>
                <a:lnTo>
                  <a:pt x="5915888" y="967666"/>
                </a:lnTo>
                <a:lnTo>
                  <a:pt x="5915888" y="1066785"/>
                </a:lnTo>
                <a:lnTo>
                  <a:pt x="5949523" y="1066785"/>
                </a:lnTo>
                <a:lnTo>
                  <a:pt x="5949523" y="1184062"/>
                </a:lnTo>
                <a:lnTo>
                  <a:pt x="5798908" y="967666"/>
                </a:lnTo>
                <a:close/>
                <a:moveTo>
                  <a:pt x="5198834" y="967666"/>
                </a:moveTo>
                <a:lnTo>
                  <a:pt x="5198834" y="1066785"/>
                </a:lnTo>
                <a:lnTo>
                  <a:pt x="5232171" y="1066785"/>
                </a:lnTo>
                <a:lnTo>
                  <a:pt x="5154483" y="1282586"/>
                </a:lnTo>
                <a:lnTo>
                  <a:pt x="5122931" y="1282586"/>
                </a:lnTo>
                <a:lnTo>
                  <a:pt x="5122931" y="1381705"/>
                </a:lnTo>
                <a:lnTo>
                  <a:pt x="5286940" y="1381705"/>
                </a:lnTo>
                <a:lnTo>
                  <a:pt x="5286940" y="1290920"/>
                </a:lnTo>
                <a:lnTo>
                  <a:pt x="5253007" y="1290920"/>
                </a:lnTo>
                <a:lnTo>
                  <a:pt x="5271165" y="1238830"/>
                </a:lnTo>
                <a:lnTo>
                  <a:pt x="5377130" y="1238830"/>
                </a:lnTo>
                <a:lnTo>
                  <a:pt x="5392906" y="1290920"/>
                </a:lnTo>
                <a:lnTo>
                  <a:pt x="5356592" y="1290920"/>
                </a:lnTo>
                <a:lnTo>
                  <a:pt x="5356592" y="1381705"/>
                </a:lnTo>
                <a:lnTo>
                  <a:pt x="5572690" y="1381705"/>
                </a:lnTo>
                <a:lnTo>
                  <a:pt x="5572690" y="1282586"/>
                </a:lnTo>
                <a:lnTo>
                  <a:pt x="5542329" y="1282586"/>
                </a:lnTo>
                <a:lnTo>
                  <a:pt x="5463153" y="1066785"/>
                </a:lnTo>
                <a:lnTo>
                  <a:pt x="5496491" y="1066785"/>
                </a:lnTo>
                <a:lnTo>
                  <a:pt x="5496491" y="967666"/>
                </a:lnTo>
                <a:close/>
                <a:moveTo>
                  <a:pt x="4465409" y="967666"/>
                </a:moveTo>
                <a:lnTo>
                  <a:pt x="4465409" y="1066785"/>
                </a:lnTo>
                <a:lnTo>
                  <a:pt x="4498151" y="1066785"/>
                </a:lnTo>
                <a:lnTo>
                  <a:pt x="4498151" y="1282586"/>
                </a:lnTo>
                <a:lnTo>
                  <a:pt x="4466302" y="1282586"/>
                </a:lnTo>
                <a:lnTo>
                  <a:pt x="4466302" y="1381705"/>
                </a:lnTo>
                <a:lnTo>
                  <a:pt x="4626738" y="1381705"/>
                </a:lnTo>
                <a:lnTo>
                  <a:pt x="4626738" y="1282586"/>
                </a:lnTo>
                <a:lnTo>
                  <a:pt x="4593996" y="1282586"/>
                </a:lnTo>
                <a:lnTo>
                  <a:pt x="4593996" y="1054284"/>
                </a:lnTo>
                <a:lnTo>
                  <a:pt x="4717821" y="1381705"/>
                </a:lnTo>
                <a:lnTo>
                  <a:pt x="4779734" y="1381705"/>
                </a:lnTo>
                <a:lnTo>
                  <a:pt x="4904749" y="1051307"/>
                </a:lnTo>
                <a:lnTo>
                  <a:pt x="4904749" y="1282586"/>
                </a:lnTo>
                <a:lnTo>
                  <a:pt x="4871710" y="1282586"/>
                </a:lnTo>
                <a:lnTo>
                  <a:pt x="4871710" y="1381705"/>
                </a:lnTo>
                <a:lnTo>
                  <a:pt x="5087808" y="1381705"/>
                </a:lnTo>
                <a:lnTo>
                  <a:pt x="5087808" y="1282586"/>
                </a:lnTo>
                <a:lnTo>
                  <a:pt x="5054470" y="1282586"/>
                </a:lnTo>
                <a:lnTo>
                  <a:pt x="5054470" y="1066785"/>
                </a:lnTo>
                <a:lnTo>
                  <a:pt x="5086915" y="1066785"/>
                </a:lnTo>
                <a:lnTo>
                  <a:pt x="5086915" y="967666"/>
                </a:lnTo>
                <a:lnTo>
                  <a:pt x="4838670" y="967666"/>
                </a:lnTo>
                <a:lnTo>
                  <a:pt x="4776162" y="1127507"/>
                </a:lnTo>
                <a:lnTo>
                  <a:pt x="4715142" y="967666"/>
                </a:lnTo>
                <a:close/>
                <a:moveTo>
                  <a:pt x="3843904" y="967666"/>
                </a:moveTo>
                <a:lnTo>
                  <a:pt x="3843904" y="1142092"/>
                </a:lnTo>
                <a:lnTo>
                  <a:pt x="3921593" y="1142092"/>
                </a:lnTo>
                <a:lnTo>
                  <a:pt x="3921593" y="1066785"/>
                </a:lnTo>
                <a:lnTo>
                  <a:pt x="3969218" y="1066785"/>
                </a:lnTo>
                <a:lnTo>
                  <a:pt x="3969218" y="1282586"/>
                </a:lnTo>
                <a:lnTo>
                  <a:pt x="3933499" y="1282586"/>
                </a:lnTo>
                <a:lnTo>
                  <a:pt x="3933499" y="1381705"/>
                </a:lnTo>
                <a:lnTo>
                  <a:pt x="4165968" y="1381705"/>
                </a:lnTo>
                <a:lnTo>
                  <a:pt x="4165968" y="1282586"/>
                </a:lnTo>
                <a:lnTo>
                  <a:pt x="4129357" y="1282586"/>
                </a:lnTo>
                <a:lnTo>
                  <a:pt x="4129357" y="1066785"/>
                </a:lnTo>
                <a:lnTo>
                  <a:pt x="4176684" y="1066785"/>
                </a:lnTo>
                <a:lnTo>
                  <a:pt x="4176684" y="1142092"/>
                </a:lnTo>
                <a:lnTo>
                  <a:pt x="4254370" y="1142092"/>
                </a:lnTo>
                <a:lnTo>
                  <a:pt x="4254370" y="967666"/>
                </a:lnTo>
                <a:close/>
                <a:moveTo>
                  <a:pt x="3080119" y="967666"/>
                </a:moveTo>
                <a:lnTo>
                  <a:pt x="3080119" y="1066785"/>
                </a:lnTo>
                <a:lnTo>
                  <a:pt x="3118218" y="1066785"/>
                </a:lnTo>
                <a:lnTo>
                  <a:pt x="3118218" y="1282586"/>
                </a:lnTo>
                <a:lnTo>
                  <a:pt x="3080119" y="1282586"/>
                </a:lnTo>
                <a:lnTo>
                  <a:pt x="3080119" y="1381705"/>
                </a:lnTo>
                <a:lnTo>
                  <a:pt x="3316160" y="1381705"/>
                </a:lnTo>
                <a:lnTo>
                  <a:pt x="3316160" y="1282586"/>
                </a:lnTo>
                <a:lnTo>
                  <a:pt x="3278357" y="1282586"/>
                </a:lnTo>
                <a:lnTo>
                  <a:pt x="3278357" y="1066785"/>
                </a:lnTo>
                <a:lnTo>
                  <a:pt x="3316160" y="1066785"/>
                </a:lnTo>
                <a:lnTo>
                  <a:pt x="3316160" y="967666"/>
                </a:lnTo>
                <a:close/>
                <a:moveTo>
                  <a:pt x="2651791" y="967666"/>
                </a:moveTo>
                <a:lnTo>
                  <a:pt x="2651791" y="1066785"/>
                </a:lnTo>
                <a:lnTo>
                  <a:pt x="2688998" y="1066785"/>
                </a:lnTo>
                <a:lnTo>
                  <a:pt x="2688998" y="1282586"/>
                </a:lnTo>
                <a:lnTo>
                  <a:pt x="2651791" y="1282586"/>
                </a:lnTo>
                <a:lnTo>
                  <a:pt x="2651791" y="1381705"/>
                </a:lnTo>
                <a:lnTo>
                  <a:pt x="3045888" y="1381705"/>
                </a:lnTo>
                <a:lnTo>
                  <a:pt x="3045888" y="1216209"/>
                </a:lnTo>
                <a:lnTo>
                  <a:pt x="2947066" y="1216209"/>
                </a:lnTo>
                <a:lnTo>
                  <a:pt x="2947066" y="1282586"/>
                </a:lnTo>
                <a:lnTo>
                  <a:pt x="2849137" y="1282586"/>
                </a:lnTo>
                <a:lnTo>
                  <a:pt x="2849137" y="1066785"/>
                </a:lnTo>
                <a:lnTo>
                  <a:pt x="2888428" y="1066785"/>
                </a:lnTo>
                <a:lnTo>
                  <a:pt x="2888428" y="967666"/>
                </a:lnTo>
                <a:close/>
                <a:moveTo>
                  <a:pt x="2216022" y="967666"/>
                </a:moveTo>
                <a:lnTo>
                  <a:pt x="2216022" y="1066785"/>
                </a:lnTo>
                <a:lnTo>
                  <a:pt x="2260968" y="1066785"/>
                </a:lnTo>
                <a:lnTo>
                  <a:pt x="2260968" y="1282586"/>
                </a:lnTo>
                <a:lnTo>
                  <a:pt x="2217510" y="1282586"/>
                </a:lnTo>
                <a:lnTo>
                  <a:pt x="2217510" y="1381705"/>
                </a:lnTo>
                <a:lnTo>
                  <a:pt x="2469030" y="1381705"/>
                </a:lnTo>
                <a:lnTo>
                  <a:pt x="2469030" y="1282586"/>
                </a:lnTo>
                <a:lnTo>
                  <a:pt x="2421107" y="1282586"/>
                </a:lnTo>
                <a:lnTo>
                  <a:pt x="2421107" y="1214720"/>
                </a:lnTo>
                <a:lnTo>
                  <a:pt x="2492545" y="1214720"/>
                </a:lnTo>
                <a:lnTo>
                  <a:pt x="2492545" y="1130484"/>
                </a:lnTo>
                <a:lnTo>
                  <a:pt x="2421107" y="1130484"/>
                </a:lnTo>
                <a:lnTo>
                  <a:pt x="2421107" y="1066785"/>
                </a:lnTo>
                <a:lnTo>
                  <a:pt x="2513679" y="1066785"/>
                </a:lnTo>
                <a:lnTo>
                  <a:pt x="2513679" y="1103992"/>
                </a:lnTo>
                <a:lnTo>
                  <a:pt x="2623812" y="1103992"/>
                </a:lnTo>
                <a:lnTo>
                  <a:pt x="2623812" y="967666"/>
                </a:lnTo>
                <a:close/>
                <a:moveTo>
                  <a:pt x="1697505" y="967666"/>
                </a:moveTo>
                <a:lnTo>
                  <a:pt x="1697505" y="1066785"/>
                </a:lnTo>
                <a:lnTo>
                  <a:pt x="1733819" y="1066785"/>
                </a:lnTo>
                <a:lnTo>
                  <a:pt x="1733819" y="1282586"/>
                </a:lnTo>
                <a:lnTo>
                  <a:pt x="1697505" y="1282586"/>
                </a:lnTo>
                <a:lnTo>
                  <a:pt x="1697505" y="1381705"/>
                </a:lnTo>
                <a:lnTo>
                  <a:pt x="1867467" y="1381705"/>
                </a:lnTo>
                <a:lnTo>
                  <a:pt x="1867467" y="1282586"/>
                </a:lnTo>
                <a:lnTo>
                  <a:pt x="1830855" y="1282586"/>
                </a:lnTo>
                <a:lnTo>
                  <a:pt x="1830855" y="1136734"/>
                </a:lnTo>
                <a:lnTo>
                  <a:pt x="2005282" y="1387063"/>
                </a:lnTo>
                <a:lnTo>
                  <a:pt x="2141608" y="1387063"/>
                </a:lnTo>
                <a:lnTo>
                  <a:pt x="2141608" y="1066785"/>
                </a:lnTo>
                <a:lnTo>
                  <a:pt x="2177624" y="1066785"/>
                </a:lnTo>
                <a:lnTo>
                  <a:pt x="2177624" y="967666"/>
                </a:lnTo>
                <a:lnTo>
                  <a:pt x="2010639" y="967666"/>
                </a:lnTo>
                <a:lnTo>
                  <a:pt x="2010639" y="1066785"/>
                </a:lnTo>
                <a:lnTo>
                  <a:pt x="2044274" y="1066785"/>
                </a:lnTo>
                <a:lnTo>
                  <a:pt x="2044274" y="1184062"/>
                </a:lnTo>
                <a:lnTo>
                  <a:pt x="1893660" y="967666"/>
                </a:lnTo>
                <a:close/>
                <a:moveTo>
                  <a:pt x="6802606" y="959331"/>
                </a:moveTo>
                <a:cubicBezTo>
                  <a:pt x="6741487" y="959331"/>
                  <a:pt x="6689893" y="979076"/>
                  <a:pt x="6647824" y="1018565"/>
                </a:cubicBezTo>
                <a:cubicBezTo>
                  <a:pt x="6605359" y="1058054"/>
                  <a:pt x="6584126" y="1110045"/>
                  <a:pt x="6584126" y="1174537"/>
                </a:cubicBezTo>
                <a:cubicBezTo>
                  <a:pt x="6584126" y="1217201"/>
                  <a:pt x="6594643" y="1255698"/>
                  <a:pt x="6615677" y="1290027"/>
                </a:cubicBezTo>
                <a:cubicBezTo>
                  <a:pt x="6636513" y="1324952"/>
                  <a:pt x="6666081" y="1349956"/>
                  <a:pt x="6704379" y="1365037"/>
                </a:cubicBezTo>
                <a:cubicBezTo>
                  <a:pt x="6742479" y="1380515"/>
                  <a:pt x="6784845" y="1388254"/>
                  <a:pt x="6831479" y="1388254"/>
                </a:cubicBezTo>
                <a:cubicBezTo>
                  <a:pt x="6862831" y="1388254"/>
                  <a:pt x="6892200" y="1383293"/>
                  <a:pt x="6919584" y="1373371"/>
                </a:cubicBezTo>
                <a:cubicBezTo>
                  <a:pt x="6946969" y="1363449"/>
                  <a:pt x="6970285" y="1347674"/>
                  <a:pt x="6989533" y="1326044"/>
                </a:cubicBezTo>
                <a:cubicBezTo>
                  <a:pt x="7009179" y="1304215"/>
                  <a:pt x="7022077" y="1282685"/>
                  <a:pt x="7028229" y="1261453"/>
                </a:cubicBezTo>
                <a:cubicBezTo>
                  <a:pt x="7034579" y="1239426"/>
                  <a:pt x="7037754" y="1205790"/>
                  <a:pt x="7037754" y="1160547"/>
                </a:cubicBezTo>
                <a:lnTo>
                  <a:pt x="6852612" y="1160547"/>
                </a:lnTo>
                <a:lnTo>
                  <a:pt x="6852612" y="1239128"/>
                </a:lnTo>
                <a:lnTo>
                  <a:pt x="6894879" y="1239128"/>
                </a:lnTo>
                <a:cubicBezTo>
                  <a:pt x="6894879" y="1276435"/>
                  <a:pt x="6876226" y="1295087"/>
                  <a:pt x="6838919" y="1295087"/>
                </a:cubicBezTo>
                <a:cubicBezTo>
                  <a:pt x="6814313" y="1295087"/>
                  <a:pt x="6795561" y="1286852"/>
                  <a:pt x="6782662" y="1270382"/>
                </a:cubicBezTo>
                <a:cubicBezTo>
                  <a:pt x="6769963" y="1254110"/>
                  <a:pt x="6763613" y="1223253"/>
                  <a:pt x="6763613" y="1177811"/>
                </a:cubicBezTo>
                <a:cubicBezTo>
                  <a:pt x="6763613" y="1132170"/>
                  <a:pt x="6769665" y="1100817"/>
                  <a:pt x="6781770" y="1083752"/>
                </a:cubicBezTo>
                <a:cubicBezTo>
                  <a:pt x="6794073" y="1066686"/>
                  <a:pt x="6813322" y="1058153"/>
                  <a:pt x="6839515" y="1058153"/>
                </a:cubicBezTo>
                <a:cubicBezTo>
                  <a:pt x="6858168" y="1058153"/>
                  <a:pt x="6874489" y="1062717"/>
                  <a:pt x="6888479" y="1071845"/>
                </a:cubicBezTo>
                <a:cubicBezTo>
                  <a:pt x="6902469" y="1080973"/>
                  <a:pt x="6913830" y="1094467"/>
                  <a:pt x="6922561" y="1112327"/>
                </a:cubicBezTo>
                <a:lnTo>
                  <a:pt x="7022276" y="1112327"/>
                </a:lnTo>
                <a:lnTo>
                  <a:pt x="7022276" y="967666"/>
                </a:lnTo>
                <a:lnTo>
                  <a:pt x="6922561" y="967666"/>
                </a:lnTo>
                <a:lnTo>
                  <a:pt x="6922561" y="996538"/>
                </a:lnTo>
                <a:cubicBezTo>
                  <a:pt x="6893589" y="971734"/>
                  <a:pt x="6853604" y="959331"/>
                  <a:pt x="6802606" y="959331"/>
                </a:cubicBezTo>
                <a:close/>
                <a:moveTo>
                  <a:pt x="3567084" y="959331"/>
                </a:moveTo>
                <a:cubicBezTo>
                  <a:pt x="3507156" y="959331"/>
                  <a:pt x="3458439" y="980266"/>
                  <a:pt x="3420935" y="1022137"/>
                </a:cubicBezTo>
                <a:cubicBezTo>
                  <a:pt x="3383430" y="1064007"/>
                  <a:pt x="3364678" y="1114906"/>
                  <a:pt x="3364678" y="1174834"/>
                </a:cubicBezTo>
                <a:cubicBezTo>
                  <a:pt x="3364678" y="1234366"/>
                  <a:pt x="3383827" y="1284769"/>
                  <a:pt x="3422125" y="1326044"/>
                </a:cubicBezTo>
                <a:cubicBezTo>
                  <a:pt x="3460226" y="1367517"/>
                  <a:pt x="3518963" y="1388254"/>
                  <a:pt x="3598338" y="1388254"/>
                </a:cubicBezTo>
                <a:cubicBezTo>
                  <a:pt x="3656480" y="1388254"/>
                  <a:pt x="3702121" y="1374066"/>
                  <a:pt x="3735260" y="1345689"/>
                </a:cubicBezTo>
                <a:cubicBezTo>
                  <a:pt x="3768002" y="1317511"/>
                  <a:pt x="3788937" y="1281296"/>
                  <a:pt x="3798066" y="1237045"/>
                </a:cubicBezTo>
                <a:lnTo>
                  <a:pt x="3690611" y="1199242"/>
                </a:lnTo>
                <a:cubicBezTo>
                  <a:pt x="3680094" y="1259766"/>
                  <a:pt x="3654496" y="1290027"/>
                  <a:pt x="3613816" y="1290027"/>
                </a:cubicBezTo>
                <a:cubicBezTo>
                  <a:pt x="3567382" y="1290027"/>
                  <a:pt x="3544165" y="1251332"/>
                  <a:pt x="3544165" y="1173941"/>
                </a:cubicBezTo>
                <a:cubicBezTo>
                  <a:pt x="3544165" y="1096749"/>
                  <a:pt x="3566588" y="1058153"/>
                  <a:pt x="3611435" y="1058153"/>
                </a:cubicBezTo>
                <a:cubicBezTo>
                  <a:pt x="3627707" y="1058153"/>
                  <a:pt x="3642192" y="1063511"/>
                  <a:pt x="3654892" y="1074227"/>
                </a:cubicBezTo>
                <a:cubicBezTo>
                  <a:pt x="3667593" y="1085141"/>
                  <a:pt x="3676622" y="1100023"/>
                  <a:pt x="3681979" y="1118875"/>
                </a:cubicBezTo>
                <a:lnTo>
                  <a:pt x="3785266" y="1118875"/>
                </a:lnTo>
                <a:lnTo>
                  <a:pt x="3785266" y="967666"/>
                </a:lnTo>
                <a:lnTo>
                  <a:pt x="3685849" y="967666"/>
                </a:lnTo>
                <a:lnTo>
                  <a:pt x="3685849" y="995348"/>
                </a:lnTo>
                <a:cubicBezTo>
                  <a:pt x="3655289" y="971337"/>
                  <a:pt x="3615701" y="959331"/>
                  <a:pt x="3567084" y="959331"/>
                </a:cubicBezTo>
                <a:close/>
                <a:moveTo>
                  <a:pt x="1417410" y="959331"/>
                </a:moveTo>
                <a:cubicBezTo>
                  <a:pt x="1400345" y="959331"/>
                  <a:pt x="1384073" y="960571"/>
                  <a:pt x="1368595" y="963052"/>
                </a:cubicBezTo>
                <a:cubicBezTo>
                  <a:pt x="1353116" y="965532"/>
                  <a:pt x="1338779" y="969055"/>
                  <a:pt x="1325583" y="973619"/>
                </a:cubicBezTo>
                <a:cubicBezTo>
                  <a:pt x="1312387" y="978183"/>
                  <a:pt x="1299538" y="984334"/>
                  <a:pt x="1287037" y="992073"/>
                </a:cubicBezTo>
                <a:cubicBezTo>
                  <a:pt x="1251913" y="1014100"/>
                  <a:pt x="1226017" y="1041187"/>
                  <a:pt x="1209348" y="1073334"/>
                </a:cubicBezTo>
                <a:cubicBezTo>
                  <a:pt x="1192481" y="1105679"/>
                  <a:pt x="1184048" y="1139116"/>
                  <a:pt x="1184048" y="1173644"/>
                </a:cubicBezTo>
                <a:cubicBezTo>
                  <a:pt x="1184048" y="1236747"/>
                  <a:pt x="1205678" y="1288241"/>
                  <a:pt x="1248937" y="1328127"/>
                </a:cubicBezTo>
                <a:cubicBezTo>
                  <a:pt x="1291998" y="1368212"/>
                  <a:pt x="1348155" y="1388254"/>
                  <a:pt x="1417410" y="1388254"/>
                </a:cubicBezTo>
                <a:cubicBezTo>
                  <a:pt x="1489046" y="1388254"/>
                  <a:pt x="1545898" y="1366922"/>
                  <a:pt x="1587967" y="1324258"/>
                </a:cubicBezTo>
                <a:cubicBezTo>
                  <a:pt x="1630036" y="1281593"/>
                  <a:pt x="1651070" y="1231389"/>
                  <a:pt x="1651070" y="1173644"/>
                </a:cubicBezTo>
                <a:cubicBezTo>
                  <a:pt x="1651070" y="1145664"/>
                  <a:pt x="1645911" y="1119173"/>
                  <a:pt x="1635592" y="1094169"/>
                </a:cubicBezTo>
                <a:cubicBezTo>
                  <a:pt x="1625273" y="1069166"/>
                  <a:pt x="1609994" y="1045949"/>
                  <a:pt x="1589753" y="1024518"/>
                </a:cubicBezTo>
                <a:cubicBezTo>
                  <a:pt x="1549073" y="981060"/>
                  <a:pt x="1491626" y="959331"/>
                  <a:pt x="1417410" y="959331"/>
                </a:cubicBezTo>
                <a:close/>
                <a:moveTo>
                  <a:pt x="900084" y="959331"/>
                </a:moveTo>
                <a:cubicBezTo>
                  <a:pt x="840156" y="959331"/>
                  <a:pt x="791439" y="980266"/>
                  <a:pt x="753934" y="1022137"/>
                </a:cubicBezTo>
                <a:cubicBezTo>
                  <a:pt x="716430" y="1064007"/>
                  <a:pt x="697677" y="1114906"/>
                  <a:pt x="697677" y="1174834"/>
                </a:cubicBezTo>
                <a:cubicBezTo>
                  <a:pt x="697677" y="1234366"/>
                  <a:pt x="716827" y="1284769"/>
                  <a:pt x="755125" y="1326044"/>
                </a:cubicBezTo>
                <a:cubicBezTo>
                  <a:pt x="793225" y="1367517"/>
                  <a:pt x="851963" y="1388254"/>
                  <a:pt x="931337" y="1388254"/>
                </a:cubicBezTo>
                <a:cubicBezTo>
                  <a:pt x="989480" y="1388254"/>
                  <a:pt x="1035120" y="1374066"/>
                  <a:pt x="1068259" y="1345689"/>
                </a:cubicBezTo>
                <a:cubicBezTo>
                  <a:pt x="1101002" y="1317511"/>
                  <a:pt x="1121937" y="1281296"/>
                  <a:pt x="1131065" y="1237045"/>
                </a:cubicBezTo>
                <a:lnTo>
                  <a:pt x="1023611" y="1199242"/>
                </a:lnTo>
                <a:cubicBezTo>
                  <a:pt x="1013094" y="1259766"/>
                  <a:pt x="987495" y="1290027"/>
                  <a:pt x="946816" y="1290027"/>
                </a:cubicBezTo>
                <a:cubicBezTo>
                  <a:pt x="900381" y="1290027"/>
                  <a:pt x="877164" y="1251332"/>
                  <a:pt x="877164" y="1173941"/>
                </a:cubicBezTo>
                <a:cubicBezTo>
                  <a:pt x="877164" y="1096749"/>
                  <a:pt x="899587" y="1058153"/>
                  <a:pt x="944435" y="1058153"/>
                </a:cubicBezTo>
                <a:cubicBezTo>
                  <a:pt x="960706" y="1058153"/>
                  <a:pt x="975192" y="1063511"/>
                  <a:pt x="987892" y="1074227"/>
                </a:cubicBezTo>
                <a:cubicBezTo>
                  <a:pt x="1000592" y="1085141"/>
                  <a:pt x="1009621" y="1100023"/>
                  <a:pt x="1014979" y="1118875"/>
                </a:cubicBezTo>
                <a:lnTo>
                  <a:pt x="1118266" y="1118875"/>
                </a:lnTo>
                <a:lnTo>
                  <a:pt x="1118266" y="967666"/>
                </a:lnTo>
                <a:lnTo>
                  <a:pt x="1018848" y="967666"/>
                </a:lnTo>
                <a:lnTo>
                  <a:pt x="1018848" y="995348"/>
                </a:lnTo>
                <a:cubicBezTo>
                  <a:pt x="988289" y="971337"/>
                  <a:pt x="948701" y="959331"/>
                  <a:pt x="900084" y="959331"/>
                </a:cubicBezTo>
                <a:close/>
                <a:moveTo>
                  <a:pt x="0" y="0"/>
                </a:moveTo>
                <a:lnTo>
                  <a:pt x="12192000" y="0"/>
                </a:lnTo>
                <a:lnTo>
                  <a:pt x="12192000" y="6858000"/>
                </a:lnTo>
                <a:lnTo>
                  <a:pt x="0" y="6858000"/>
                </a:lnTo>
                <a:close/>
              </a:path>
            </a:pathLst>
          </a:custGeom>
          <a:solidFill>
            <a:schemeClr val="tx1">
              <a:alpha val="7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3600" dirty="0">
              <a:latin typeface="Rockwell Extra Bold" panose="02060903040505020403" pitchFamily="18" charset="0"/>
            </a:endParaRPr>
          </a:p>
        </p:txBody>
      </p:sp>
    </p:spTree>
    <p:extLst>
      <p:ext uri="{BB962C8B-B14F-4D97-AF65-F5344CB8AC3E}">
        <p14:creationId xmlns:p14="http://schemas.microsoft.com/office/powerpoint/2010/main" val="2606057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0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ata center interior">
            <a:extLst>
              <a:ext uri="{FF2B5EF4-FFF2-40B4-BE49-F238E27FC236}">
                <a16:creationId xmlns:a16="http://schemas.microsoft.com/office/drawing/2014/main" id="{DE2F5934-3C74-3025-E90E-EA6A2299638D}"/>
              </a:ext>
            </a:extLst>
          </p:cNvPr>
          <p:cNvPicPr>
            <a:picLocks noChangeAspect="1"/>
          </p:cNvPicPr>
          <p:nvPr/>
        </p:nvPicPr>
        <p:blipFill>
          <a:blip r:embed="rId3">
            <a:extLst>
              <a:ext uri="{28A0092B-C50C-407E-A947-70E740481C1C}">
                <a14:useLocalDpi xmlns:a14="http://schemas.microsoft.com/office/drawing/2010/main" val="0"/>
              </a:ext>
            </a:extLst>
          </a:blip>
          <a:srcRect l="24011" r="25821"/>
          <a:stretch>
            <a:fillRect/>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4" name="TextBox 3">
            <a:extLst>
              <a:ext uri="{FF2B5EF4-FFF2-40B4-BE49-F238E27FC236}">
                <a16:creationId xmlns:a16="http://schemas.microsoft.com/office/drawing/2014/main" id="{15747216-FE60-01B6-067A-614437BF055E}"/>
              </a:ext>
            </a:extLst>
          </p:cNvPr>
          <p:cNvSpPr txBox="1"/>
          <p:nvPr/>
        </p:nvSpPr>
        <p:spPr>
          <a:xfrm>
            <a:off x="6732755" y="1119639"/>
            <a:ext cx="4840010" cy="3843666"/>
          </a:xfrm>
          <a:prstGeom prst="rect">
            <a:avLst/>
          </a:prstGeom>
        </p:spPr>
        <p:txBody>
          <a:bodyPr vert="horz" lIns="91440" tIns="45720" rIns="91440" bIns="45720" rtlCol="0">
            <a:normAutofit fontScale="70000" lnSpcReduction="20000"/>
          </a:bodyPr>
          <a:lstStyle/>
          <a:p>
            <a:pPr>
              <a:lnSpc>
                <a:spcPct val="90000"/>
              </a:lnSpc>
              <a:spcAft>
                <a:spcPts val="600"/>
              </a:spcAft>
            </a:pPr>
            <a:r>
              <a:rPr lang="en-US" sz="4200" dirty="0"/>
              <a:t>Agenda</a:t>
            </a:r>
          </a:p>
          <a:p>
            <a:pPr indent="-228600">
              <a:lnSpc>
                <a:spcPct val="90000"/>
              </a:lnSpc>
              <a:spcAft>
                <a:spcPts val="600"/>
              </a:spcAft>
              <a:buFont typeface="Arial" panose="020B0604020202020204" pitchFamily="34" charset="0"/>
              <a:buChar char="•"/>
            </a:pPr>
            <a:endParaRPr lang="en-US" sz="3600" dirty="0"/>
          </a:p>
          <a:p>
            <a:pPr marL="285750" indent="-228600">
              <a:lnSpc>
                <a:spcPct val="90000"/>
              </a:lnSpc>
              <a:spcAft>
                <a:spcPts val="600"/>
              </a:spcAft>
              <a:buFont typeface="Arial" panose="020B0604020202020204" pitchFamily="34" charset="0"/>
              <a:buChar char="•"/>
            </a:pPr>
            <a:r>
              <a:rPr lang="en-US" sz="3600" dirty="0"/>
              <a:t>Executive Summary </a:t>
            </a:r>
          </a:p>
          <a:p>
            <a:pPr marL="285750" indent="-228600">
              <a:lnSpc>
                <a:spcPct val="90000"/>
              </a:lnSpc>
              <a:spcAft>
                <a:spcPts val="600"/>
              </a:spcAft>
              <a:buFont typeface="Arial" panose="020B0604020202020204" pitchFamily="34" charset="0"/>
              <a:buChar char="•"/>
            </a:pPr>
            <a:r>
              <a:rPr lang="en-US" sz="3600" dirty="0"/>
              <a:t>Background</a:t>
            </a:r>
          </a:p>
          <a:p>
            <a:pPr marL="285750" indent="-228600">
              <a:lnSpc>
                <a:spcPct val="90000"/>
              </a:lnSpc>
              <a:spcAft>
                <a:spcPts val="600"/>
              </a:spcAft>
              <a:buFont typeface="Arial" panose="020B0604020202020204" pitchFamily="34" charset="0"/>
              <a:buChar char="•"/>
            </a:pPr>
            <a:r>
              <a:rPr lang="en-US" sz="3600" dirty="0"/>
              <a:t>Audience</a:t>
            </a:r>
          </a:p>
          <a:p>
            <a:pPr marL="285750" indent="-228600">
              <a:lnSpc>
                <a:spcPct val="90000"/>
              </a:lnSpc>
              <a:spcAft>
                <a:spcPts val="600"/>
              </a:spcAft>
              <a:buFont typeface="Arial" panose="020B0604020202020204" pitchFamily="34" charset="0"/>
              <a:buChar char="•"/>
            </a:pPr>
            <a:r>
              <a:rPr lang="en-US" sz="3600" dirty="0"/>
              <a:t>Function</a:t>
            </a:r>
          </a:p>
          <a:p>
            <a:pPr marL="285750" indent="-228600">
              <a:lnSpc>
                <a:spcPct val="90000"/>
              </a:lnSpc>
              <a:spcAft>
                <a:spcPts val="600"/>
              </a:spcAft>
              <a:buFont typeface="Arial" panose="020B0604020202020204" pitchFamily="34" charset="0"/>
              <a:buChar char="•"/>
            </a:pPr>
            <a:r>
              <a:rPr lang="en-US" sz="3600" dirty="0"/>
              <a:t>Features</a:t>
            </a:r>
          </a:p>
          <a:p>
            <a:pPr marL="285750" indent="-228600">
              <a:lnSpc>
                <a:spcPct val="90000"/>
              </a:lnSpc>
              <a:spcAft>
                <a:spcPts val="600"/>
              </a:spcAft>
              <a:buFont typeface="Arial" panose="020B0604020202020204" pitchFamily="34" charset="0"/>
              <a:buChar char="•"/>
            </a:pPr>
            <a:r>
              <a:rPr lang="en-US" sz="3600" dirty="0"/>
              <a:t>Areas of Conflict</a:t>
            </a:r>
          </a:p>
          <a:p>
            <a:pPr marL="285750" indent="-228600">
              <a:lnSpc>
                <a:spcPct val="90000"/>
              </a:lnSpc>
              <a:spcAft>
                <a:spcPts val="600"/>
              </a:spcAft>
              <a:buFont typeface="Arial" panose="020B0604020202020204" pitchFamily="34" charset="0"/>
              <a:buChar char="•"/>
            </a:pPr>
            <a:r>
              <a:rPr lang="en-US" sz="3600" dirty="0"/>
              <a:t>Conflict Resolution</a:t>
            </a:r>
          </a:p>
          <a:p>
            <a:pPr marL="285750" indent="-228600">
              <a:lnSpc>
                <a:spcPct val="90000"/>
              </a:lnSpc>
              <a:spcAft>
                <a:spcPts val="600"/>
              </a:spcAft>
              <a:buFont typeface="Arial" panose="020B0604020202020204" pitchFamily="34" charset="0"/>
              <a:buChar char="•"/>
            </a:pPr>
            <a:r>
              <a:rPr lang="en-US" sz="3600" dirty="0"/>
              <a:t>Action Steps </a:t>
            </a:r>
          </a:p>
          <a:p>
            <a:pPr marL="285750" indent="-228600">
              <a:lnSpc>
                <a:spcPct val="90000"/>
              </a:lnSpc>
              <a:spcAft>
                <a:spcPts val="600"/>
              </a:spcAft>
              <a:buFont typeface="Arial" panose="020B0604020202020204" pitchFamily="34" charset="0"/>
              <a:buChar char="•"/>
            </a:pPr>
            <a:endParaRPr lang="en-US" sz="2000" dirty="0"/>
          </a:p>
          <a:p>
            <a:pPr marL="285750" indent="-228600">
              <a:lnSpc>
                <a:spcPct val="90000"/>
              </a:lnSpc>
              <a:spcAft>
                <a:spcPts val="600"/>
              </a:spcAft>
              <a:buFont typeface="Arial" panose="020B0604020202020204" pitchFamily="34" charset="0"/>
              <a:buChar char="•"/>
            </a:pPr>
            <a:endParaRPr lang="en-US" sz="2000" dirty="0"/>
          </a:p>
        </p:txBody>
      </p:sp>
    </p:spTree>
    <p:extLst>
      <p:ext uri="{BB962C8B-B14F-4D97-AF65-F5344CB8AC3E}">
        <p14:creationId xmlns:p14="http://schemas.microsoft.com/office/powerpoint/2010/main" val="4007575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3A6B90E-F740-DE15-BC5D-86BC85B9752C}"/>
              </a:ext>
            </a:extLst>
          </p:cNvPr>
          <p:cNvSpPr txBox="1"/>
          <p:nvPr/>
        </p:nvSpPr>
        <p:spPr>
          <a:xfrm>
            <a:off x="838201" y="365125"/>
            <a:ext cx="5251316"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a:latin typeface="+mj-lt"/>
                <a:ea typeface="+mj-ea"/>
                <a:cs typeface="+mj-cs"/>
              </a:rPr>
              <a:t>EXECUTIVE SUMMARY</a:t>
            </a:r>
          </a:p>
        </p:txBody>
      </p:sp>
      <p:sp>
        <p:nvSpPr>
          <p:cNvPr id="6" name="TextBox 5">
            <a:extLst>
              <a:ext uri="{FF2B5EF4-FFF2-40B4-BE49-F238E27FC236}">
                <a16:creationId xmlns:a16="http://schemas.microsoft.com/office/drawing/2014/main" id="{646890BE-C7A8-8B6A-F8A4-15B7CC32EBFF}"/>
              </a:ext>
            </a:extLst>
          </p:cNvPr>
          <p:cNvSpPr txBox="1"/>
          <p:nvPr/>
        </p:nvSpPr>
        <p:spPr>
          <a:xfrm>
            <a:off x="838200" y="2333297"/>
            <a:ext cx="4619621" cy="3843666"/>
          </a:xfrm>
          <a:prstGeom prst="rect">
            <a:avLst/>
          </a:prstGeom>
        </p:spPr>
        <p:txBody>
          <a:bodyPr vert="horz" lIns="91440" tIns="45720" rIns="91440" bIns="45720" rtlCol="0">
            <a:normAutofit/>
          </a:bodyPr>
          <a:lstStyle/>
          <a:p>
            <a:pPr>
              <a:lnSpc>
                <a:spcPct val="90000"/>
              </a:lnSpc>
              <a:spcAft>
                <a:spcPts val="600"/>
              </a:spcAft>
            </a:pPr>
            <a:r>
              <a:rPr lang="en-US" sz="1900" dirty="0"/>
              <a:t>This report presents a comprehensive plan to manage team conflict and successfully integrate five new software developers from a recent acquisition into the existing Raleigh-based development team at </a:t>
            </a:r>
            <a:r>
              <a:rPr lang="en-US" sz="1900" u="sng" dirty="0"/>
              <a:t>Optimum Way Development</a:t>
            </a:r>
            <a:r>
              <a:rPr lang="en-US" sz="1900" dirty="0"/>
              <a:t>. It reviews the major elements of the </a:t>
            </a:r>
            <a:r>
              <a:rPr lang="en-US" sz="1900" i="1" dirty="0" err="1"/>
              <a:t>DataNanny</a:t>
            </a:r>
            <a:r>
              <a:rPr lang="en-US" sz="1900" dirty="0"/>
              <a:t> application, identifies potential and existing areas of conflict, outlines the desired outcomes for the conflict resolution, and provides actionable steps to promote team cohesion, leverage diverse skills, and keep the project on schedule.</a:t>
            </a:r>
          </a:p>
        </p:txBody>
      </p:sp>
      <p:pic>
        <p:nvPicPr>
          <p:cNvPr id="3" name="Picture 2" descr="Data center interior">
            <a:extLst>
              <a:ext uri="{FF2B5EF4-FFF2-40B4-BE49-F238E27FC236}">
                <a16:creationId xmlns:a16="http://schemas.microsoft.com/office/drawing/2014/main" id="{7210A4EB-9976-D2F1-59A8-A0AE28B0DD57}"/>
              </a:ext>
            </a:extLst>
          </p:cNvPr>
          <p:cNvPicPr>
            <a:picLocks noChangeAspect="1"/>
          </p:cNvPicPr>
          <p:nvPr/>
        </p:nvPicPr>
        <p:blipFill>
          <a:blip r:embed="rId3">
            <a:extLst>
              <a:ext uri="{28A0092B-C50C-407E-A947-70E740481C1C}">
                <a14:useLocalDpi xmlns:a14="http://schemas.microsoft.com/office/drawing/2010/main" val="0"/>
              </a:ext>
            </a:extLst>
          </a:blip>
          <a:srcRect l="24641" r="2645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961116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013F01A-2590-5DC5-A1CF-E6C844ECDA71}"/>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C87236C-997D-B166-689E-207B930E3A74}"/>
              </a:ext>
            </a:extLst>
          </p:cNvPr>
          <p:cNvSpPr txBox="1"/>
          <p:nvPr/>
        </p:nvSpPr>
        <p:spPr>
          <a:xfrm>
            <a:off x="6513788" y="365125"/>
            <a:ext cx="4840010"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a:latin typeface="+mj-lt"/>
                <a:ea typeface="+mj-ea"/>
                <a:cs typeface="+mj-cs"/>
              </a:rPr>
              <a:t>BACKGROUND</a:t>
            </a:r>
          </a:p>
        </p:txBody>
      </p:sp>
      <p:pic>
        <p:nvPicPr>
          <p:cNvPr id="3" name="Picture 2" descr="Data center interior">
            <a:extLst>
              <a:ext uri="{FF2B5EF4-FFF2-40B4-BE49-F238E27FC236}">
                <a16:creationId xmlns:a16="http://schemas.microsoft.com/office/drawing/2014/main" id="{47A4875B-C9B6-E4BB-BC4B-7965374F297D}"/>
              </a:ext>
            </a:extLst>
          </p:cNvPr>
          <p:cNvPicPr>
            <a:picLocks noChangeAspect="1"/>
          </p:cNvPicPr>
          <p:nvPr/>
        </p:nvPicPr>
        <p:blipFill>
          <a:blip r:embed="rId3">
            <a:extLst>
              <a:ext uri="{28A0092B-C50C-407E-A947-70E740481C1C}">
                <a14:useLocalDpi xmlns:a14="http://schemas.microsoft.com/office/drawing/2010/main" val="0"/>
              </a:ext>
            </a:extLst>
          </a:blip>
          <a:srcRect l="24916" r="24916"/>
          <a:stretch>
            <a:fillRect/>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6" name="TextBox 5">
            <a:extLst>
              <a:ext uri="{FF2B5EF4-FFF2-40B4-BE49-F238E27FC236}">
                <a16:creationId xmlns:a16="http://schemas.microsoft.com/office/drawing/2014/main" id="{CAB20990-6BA3-B456-741D-CE7B757DC35E}"/>
              </a:ext>
            </a:extLst>
          </p:cNvPr>
          <p:cNvSpPr txBox="1"/>
          <p:nvPr/>
        </p:nvSpPr>
        <p:spPr>
          <a:xfrm>
            <a:off x="6513788" y="2333297"/>
            <a:ext cx="4840010" cy="3843666"/>
          </a:xfrm>
          <a:prstGeom prst="rect">
            <a:avLst/>
          </a:prstGeom>
        </p:spPr>
        <p:txBody>
          <a:bodyPr vert="horz" lIns="91440" tIns="45720" rIns="91440" bIns="45720" rtlCol="0">
            <a:normAutofit/>
          </a:bodyPr>
          <a:lstStyle/>
          <a:p>
            <a:pPr>
              <a:lnSpc>
                <a:spcPct val="90000"/>
              </a:lnSpc>
              <a:spcAft>
                <a:spcPts val="600"/>
              </a:spcAft>
            </a:pPr>
            <a:r>
              <a:rPr lang="en-US" sz="2000" u="sng" dirty="0"/>
              <a:t>Optimum Way Development</a:t>
            </a:r>
            <a:r>
              <a:rPr lang="en-US" sz="2000" dirty="0"/>
              <a:t> is developing "</a:t>
            </a:r>
            <a:r>
              <a:rPr lang="en-US" sz="2000" i="1" dirty="0" err="1"/>
              <a:t>DataNanny</a:t>
            </a:r>
            <a:r>
              <a:rPr lang="en-US" sz="2000" dirty="0"/>
              <a:t>," an advanced security application designed to isolate personal and corporate data from being collected and sold online. Unlike most competitors, </a:t>
            </a:r>
            <a:r>
              <a:rPr lang="en-US" sz="2000" i="1" dirty="0" err="1"/>
              <a:t>DataNanny</a:t>
            </a:r>
            <a:r>
              <a:rPr lang="en-US" sz="2000" dirty="0"/>
              <a:t> delivers a fully app-independent, multi-device privacy shield for consumers and business clients.</a:t>
            </a:r>
          </a:p>
        </p:txBody>
      </p:sp>
    </p:spTree>
    <p:extLst>
      <p:ext uri="{BB962C8B-B14F-4D97-AF65-F5344CB8AC3E}">
        <p14:creationId xmlns:p14="http://schemas.microsoft.com/office/powerpoint/2010/main" val="1622526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E240700-9758-8B4F-B779-DA192E1742FD}"/>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7D0E0D7-C4AB-6518-02EE-10254EE66A8A}"/>
              </a:ext>
            </a:extLst>
          </p:cNvPr>
          <p:cNvSpPr txBox="1"/>
          <p:nvPr/>
        </p:nvSpPr>
        <p:spPr>
          <a:xfrm>
            <a:off x="838201" y="365125"/>
            <a:ext cx="5251316"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a:latin typeface="+mj-lt"/>
                <a:ea typeface="+mj-ea"/>
                <a:cs typeface="+mj-cs"/>
              </a:rPr>
              <a:t>AUDIENCE</a:t>
            </a:r>
          </a:p>
        </p:txBody>
      </p:sp>
      <p:sp>
        <p:nvSpPr>
          <p:cNvPr id="6" name="TextBox 5">
            <a:extLst>
              <a:ext uri="{FF2B5EF4-FFF2-40B4-BE49-F238E27FC236}">
                <a16:creationId xmlns:a16="http://schemas.microsoft.com/office/drawing/2014/main" id="{8F68E56A-5226-9773-8C67-091F607603FA}"/>
              </a:ext>
            </a:extLst>
          </p:cNvPr>
          <p:cNvSpPr txBox="1"/>
          <p:nvPr/>
        </p:nvSpPr>
        <p:spPr>
          <a:xfrm>
            <a:off x="838200" y="2333297"/>
            <a:ext cx="4619621" cy="3843666"/>
          </a:xfrm>
          <a:prstGeom prst="rect">
            <a:avLst/>
          </a:prstGeom>
        </p:spPr>
        <p:txBody>
          <a:bodyPr vert="horz" lIns="91440" tIns="45720" rIns="91440" bIns="45720" rtlCol="0">
            <a:normAutofit/>
          </a:bodyPr>
          <a:lstStyle/>
          <a:p>
            <a:pPr>
              <a:lnSpc>
                <a:spcPct val="90000"/>
              </a:lnSpc>
              <a:spcAft>
                <a:spcPts val="600"/>
              </a:spcAft>
            </a:pPr>
            <a:r>
              <a:rPr lang="en-US" sz="2000" i="1" dirty="0" err="1"/>
              <a:t>DataNanny</a:t>
            </a:r>
            <a:r>
              <a:rPr lang="en-US" sz="2000" dirty="0"/>
              <a:t> is aimed at both individual users who are concerned about online privacy and enterprise customers who need robust, organization-wide data protection. Its architecture allows seamless integration across various devices—phones, tablets, laptops, and desktops.</a:t>
            </a:r>
          </a:p>
        </p:txBody>
      </p:sp>
      <p:pic>
        <p:nvPicPr>
          <p:cNvPr id="3" name="Picture 2" descr="Data center interior">
            <a:extLst>
              <a:ext uri="{FF2B5EF4-FFF2-40B4-BE49-F238E27FC236}">
                <a16:creationId xmlns:a16="http://schemas.microsoft.com/office/drawing/2014/main" id="{8ECA013F-9E75-6C84-445F-76F47D8AA78A}"/>
              </a:ext>
            </a:extLst>
          </p:cNvPr>
          <p:cNvPicPr>
            <a:picLocks noChangeAspect="1"/>
          </p:cNvPicPr>
          <p:nvPr/>
        </p:nvPicPr>
        <p:blipFill>
          <a:blip r:embed="rId3">
            <a:extLst>
              <a:ext uri="{28A0092B-C50C-407E-A947-70E740481C1C}">
                <a14:useLocalDpi xmlns:a14="http://schemas.microsoft.com/office/drawing/2010/main" val="0"/>
              </a:ext>
            </a:extLst>
          </a:blip>
          <a:srcRect l="24641" r="2645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015937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9884B1C-862D-ECED-6C9B-B987FF6606DE}"/>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25C3836-3A25-3E0A-BB08-E6C5918DD4BF}"/>
              </a:ext>
            </a:extLst>
          </p:cNvPr>
          <p:cNvSpPr txBox="1"/>
          <p:nvPr/>
        </p:nvSpPr>
        <p:spPr>
          <a:xfrm>
            <a:off x="6513788" y="365125"/>
            <a:ext cx="4840010"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a:latin typeface="+mj-lt"/>
                <a:ea typeface="+mj-ea"/>
                <a:cs typeface="+mj-cs"/>
              </a:rPr>
              <a:t>FUNCTION</a:t>
            </a:r>
          </a:p>
        </p:txBody>
      </p:sp>
      <p:pic>
        <p:nvPicPr>
          <p:cNvPr id="3" name="Picture 2" descr="Data center interior">
            <a:extLst>
              <a:ext uri="{FF2B5EF4-FFF2-40B4-BE49-F238E27FC236}">
                <a16:creationId xmlns:a16="http://schemas.microsoft.com/office/drawing/2014/main" id="{3F71A0FC-3B7C-CD18-0EED-CA20D9896BED}"/>
              </a:ext>
            </a:extLst>
          </p:cNvPr>
          <p:cNvPicPr>
            <a:picLocks noChangeAspect="1"/>
          </p:cNvPicPr>
          <p:nvPr/>
        </p:nvPicPr>
        <p:blipFill>
          <a:blip r:embed="rId3">
            <a:extLst>
              <a:ext uri="{28A0092B-C50C-407E-A947-70E740481C1C}">
                <a14:useLocalDpi xmlns:a14="http://schemas.microsoft.com/office/drawing/2010/main" val="0"/>
              </a:ext>
            </a:extLst>
          </a:blip>
          <a:srcRect l="24916" r="24916"/>
          <a:stretch>
            <a:fillRect/>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6" name="TextBox 5">
            <a:extLst>
              <a:ext uri="{FF2B5EF4-FFF2-40B4-BE49-F238E27FC236}">
                <a16:creationId xmlns:a16="http://schemas.microsoft.com/office/drawing/2014/main" id="{61E64D38-A11A-AAE9-A78A-457835A8C101}"/>
              </a:ext>
            </a:extLst>
          </p:cNvPr>
          <p:cNvSpPr txBox="1"/>
          <p:nvPr/>
        </p:nvSpPr>
        <p:spPr>
          <a:xfrm>
            <a:off x="6513788" y="2333297"/>
            <a:ext cx="4840010" cy="3843666"/>
          </a:xfrm>
          <a:prstGeom prst="rect">
            <a:avLst/>
          </a:prstGeom>
        </p:spPr>
        <p:txBody>
          <a:bodyPr vert="horz" lIns="91440" tIns="45720" rIns="91440" bIns="45720" rtlCol="0">
            <a:normAutofit/>
          </a:bodyPr>
          <a:lstStyle/>
          <a:p>
            <a:pPr>
              <a:lnSpc>
                <a:spcPct val="90000"/>
              </a:lnSpc>
              <a:spcAft>
                <a:spcPts val="600"/>
              </a:spcAft>
            </a:pPr>
            <a:r>
              <a:rPr lang="en-US" sz="2000" i="1" dirty="0" err="1"/>
              <a:t>DataNanny</a:t>
            </a:r>
            <a:r>
              <a:rPr lang="en-US" sz="2000" dirty="0"/>
              <a:t> operates as a centralized proxy server. All network requests from each device pass through </a:t>
            </a:r>
            <a:r>
              <a:rPr lang="en-US" sz="2000" i="1" dirty="0" err="1"/>
              <a:t>DataNanny</a:t>
            </a:r>
            <a:r>
              <a:rPr lang="en-US" sz="2000" dirty="0"/>
              <a:t>, which blocks unsafe requests and allows only those that meet strict privacy standards. For full protection, users must install and run </a:t>
            </a:r>
            <a:r>
              <a:rPr lang="en-US" sz="2000" i="1" dirty="0" err="1"/>
              <a:t>DataNanny</a:t>
            </a:r>
            <a:r>
              <a:rPr lang="en-US" sz="2000" dirty="0"/>
              <a:t> on all their devices; any unprotected device could compromise the entire system.</a:t>
            </a:r>
          </a:p>
        </p:txBody>
      </p:sp>
    </p:spTree>
    <p:extLst>
      <p:ext uri="{BB962C8B-B14F-4D97-AF65-F5344CB8AC3E}">
        <p14:creationId xmlns:p14="http://schemas.microsoft.com/office/powerpoint/2010/main" val="2455657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0CE40DC-5723-449B-A365-A61D8C262E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3" name="Picture 2" descr="Data center interior">
            <a:extLst>
              <a:ext uri="{FF2B5EF4-FFF2-40B4-BE49-F238E27FC236}">
                <a16:creationId xmlns:a16="http://schemas.microsoft.com/office/drawing/2014/main" id="{CBAF0595-48F3-5366-BC83-1CFAE8DFE7CB}"/>
              </a:ext>
            </a:extLst>
          </p:cNvPr>
          <p:cNvPicPr>
            <a:picLocks noChangeAspect="1"/>
          </p:cNvPicPr>
          <p:nvPr/>
        </p:nvPicPr>
        <p:blipFill>
          <a:blip r:embed="rId3">
            <a:extLst>
              <a:ext uri="{28A0092B-C50C-407E-A947-70E740481C1C}">
                <a14:useLocalDpi xmlns:a14="http://schemas.microsoft.com/office/drawing/2010/main" val="0"/>
              </a:ext>
            </a:extLst>
          </a:blip>
          <a:srcRect r="25"/>
          <a:stretch>
            <a:fillRect/>
          </a:stretch>
        </p:blipFill>
        <p:spPr>
          <a:xfrm>
            <a:off x="-69574" y="-35602"/>
            <a:ext cx="12188952" cy="6857990"/>
          </a:xfrm>
          <a:prstGeom prst="rect">
            <a:avLst/>
          </a:prstGeom>
        </p:spPr>
      </p:pic>
      <p:sp>
        <p:nvSpPr>
          <p:cNvPr id="23" name="Freeform: Shape 22">
            <a:extLst>
              <a:ext uri="{FF2B5EF4-FFF2-40B4-BE49-F238E27FC236}">
                <a16:creationId xmlns:a16="http://schemas.microsoft.com/office/drawing/2014/main" id="{9854DBCA-D3C3-4C19-9B2E-DFA0BE6472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7853" y="0"/>
            <a:ext cx="10256294"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E1383CB6-8BE5-4911-970B-A4151A07E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16525" y="0"/>
            <a:ext cx="9958950" cy="6858000"/>
          </a:xfrm>
          <a:custGeom>
            <a:avLst/>
            <a:gdLst>
              <a:gd name="connsiteX0" fmla="*/ 7551973 w 9174595"/>
              <a:gd name="connsiteY0" fmla="*/ 0 h 6858000"/>
              <a:gd name="connsiteX1" fmla="*/ 5634635 w 9174595"/>
              <a:gd name="connsiteY1" fmla="*/ 0 h 6858000"/>
              <a:gd name="connsiteX2" fmla="*/ 5550590 w 9174595"/>
              <a:gd name="connsiteY2" fmla="*/ 0 h 6858000"/>
              <a:gd name="connsiteX3" fmla="*/ 5480986 w 9174595"/>
              <a:gd name="connsiteY3" fmla="*/ 0 h 6858000"/>
              <a:gd name="connsiteX4" fmla="*/ 4886240 w 9174595"/>
              <a:gd name="connsiteY4" fmla="*/ 0 h 6858000"/>
              <a:gd name="connsiteX5" fmla="*/ 4816638 w 9174595"/>
              <a:gd name="connsiteY5" fmla="*/ 0 h 6858000"/>
              <a:gd name="connsiteX6" fmla="*/ 4357958 w 9174595"/>
              <a:gd name="connsiteY6" fmla="*/ 0 h 6858000"/>
              <a:gd name="connsiteX7" fmla="*/ 4288354 w 9174595"/>
              <a:gd name="connsiteY7" fmla="*/ 0 h 6858000"/>
              <a:gd name="connsiteX8" fmla="*/ 3693608 w 9174595"/>
              <a:gd name="connsiteY8" fmla="*/ 0 h 6858000"/>
              <a:gd name="connsiteX9" fmla="*/ 3624006 w 9174595"/>
              <a:gd name="connsiteY9" fmla="*/ 0 h 6858000"/>
              <a:gd name="connsiteX10" fmla="*/ 3276448 w 9174595"/>
              <a:gd name="connsiteY10" fmla="*/ 0 h 6858000"/>
              <a:gd name="connsiteX11" fmla="*/ 1622622 w 9174595"/>
              <a:gd name="connsiteY11" fmla="*/ 0 h 6858000"/>
              <a:gd name="connsiteX12" fmla="*/ 1600504 w 9174595"/>
              <a:gd name="connsiteY12" fmla="*/ 14997 h 6858000"/>
              <a:gd name="connsiteX13" fmla="*/ 0 w 9174595"/>
              <a:gd name="connsiteY13" fmla="*/ 3621656 h 6858000"/>
              <a:gd name="connsiteX14" fmla="*/ 1873886 w 9174595"/>
              <a:gd name="connsiteY14" fmla="*/ 6374814 h 6858000"/>
              <a:gd name="connsiteX15" fmla="*/ 2390406 w 9174595"/>
              <a:gd name="connsiteY15" fmla="*/ 6780599 h 6858000"/>
              <a:gd name="connsiteX16" fmla="*/ 2502136 w 9174595"/>
              <a:gd name="connsiteY16" fmla="*/ 6858000 h 6858000"/>
              <a:gd name="connsiteX17" fmla="*/ 3276448 w 9174595"/>
              <a:gd name="connsiteY17" fmla="*/ 6858000 h 6858000"/>
              <a:gd name="connsiteX18" fmla="*/ 3624006 w 9174595"/>
              <a:gd name="connsiteY18" fmla="*/ 6858000 h 6858000"/>
              <a:gd name="connsiteX19" fmla="*/ 3693608 w 9174595"/>
              <a:gd name="connsiteY19" fmla="*/ 6858000 h 6858000"/>
              <a:gd name="connsiteX20" fmla="*/ 4288354 w 9174595"/>
              <a:gd name="connsiteY20" fmla="*/ 6858000 h 6858000"/>
              <a:gd name="connsiteX21" fmla="*/ 4357958 w 9174595"/>
              <a:gd name="connsiteY21" fmla="*/ 6858000 h 6858000"/>
              <a:gd name="connsiteX22" fmla="*/ 4816638 w 9174595"/>
              <a:gd name="connsiteY22" fmla="*/ 6858000 h 6858000"/>
              <a:gd name="connsiteX23" fmla="*/ 4886240 w 9174595"/>
              <a:gd name="connsiteY23" fmla="*/ 6858000 h 6858000"/>
              <a:gd name="connsiteX24" fmla="*/ 5480986 w 9174595"/>
              <a:gd name="connsiteY24" fmla="*/ 6858000 h 6858000"/>
              <a:gd name="connsiteX25" fmla="*/ 5550590 w 9174595"/>
              <a:gd name="connsiteY25" fmla="*/ 6858000 h 6858000"/>
              <a:gd name="connsiteX26" fmla="*/ 5634635 w 9174595"/>
              <a:gd name="connsiteY26" fmla="*/ 6858000 h 6858000"/>
              <a:gd name="connsiteX27" fmla="*/ 6672460 w 9174595"/>
              <a:gd name="connsiteY27" fmla="*/ 6858000 h 6858000"/>
              <a:gd name="connsiteX28" fmla="*/ 6784188 w 9174595"/>
              <a:gd name="connsiteY28" fmla="*/ 6780599 h 6858000"/>
              <a:gd name="connsiteX29" fmla="*/ 7300708 w 9174595"/>
              <a:gd name="connsiteY29" fmla="*/ 6374814 h 6858000"/>
              <a:gd name="connsiteX30" fmla="*/ 9174595 w 9174595"/>
              <a:gd name="connsiteY30" fmla="*/ 3621656 h 6858000"/>
              <a:gd name="connsiteX31" fmla="*/ 7574092 w 9174595"/>
              <a:gd name="connsiteY3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174595" h="6858000">
                <a:moveTo>
                  <a:pt x="7551973" y="0"/>
                </a:moveTo>
                <a:lnTo>
                  <a:pt x="5634635" y="0"/>
                </a:lnTo>
                <a:lnTo>
                  <a:pt x="5550590" y="0"/>
                </a:lnTo>
                <a:lnTo>
                  <a:pt x="5480986" y="0"/>
                </a:lnTo>
                <a:lnTo>
                  <a:pt x="4886240" y="0"/>
                </a:lnTo>
                <a:lnTo>
                  <a:pt x="4816638" y="0"/>
                </a:lnTo>
                <a:lnTo>
                  <a:pt x="4357958" y="0"/>
                </a:lnTo>
                <a:lnTo>
                  <a:pt x="4288354" y="0"/>
                </a:lnTo>
                <a:lnTo>
                  <a:pt x="3693608" y="0"/>
                </a:lnTo>
                <a:lnTo>
                  <a:pt x="3624006" y="0"/>
                </a:lnTo>
                <a:lnTo>
                  <a:pt x="3276448" y="0"/>
                </a:lnTo>
                <a:lnTo>
                  <a:pt x="1622622" y="0"/>
                </a:lnTo>
                <a:lnTo>
                  <a:pt x="1600504" y="14997"/>
                </a:lnTo>
                <a:cubicBezTo>
                  <a:pt x="573594" y="754641"/>
                  <a:pt x="0" y="2093192"/>
                  <a:pt x="0" y="3621656"/>
                </a:cubicBezTo>
                <a:cubicBezTo>
                  <a:pt x="0" y="4969131"/>
                  <a:pt x="928496" y="5602839"/>
                  <a:pt x="1873886" y="6374814"/>
                </a:cubicBezTo>
                <a:cubicBezTo>
                  <a:pt x="2046046" y="6515397"/>
                  <a:pt x="2216632" y="6653108"/>
                  <a:pt x="2390406" y="6780599"/>
                </a:cubicBezTo>
                <a:lnTo>
                  <a:pt x="2502136" y="6858000"/>
                </a:lnTo>
                <a:lnTo>
                  <a:pt x="3276448" y="6858000"/>
                </a:lnTo>
                <a:lnTo>
                  <a:pt x="3624006" y="6858000"/>
                </a:lnTo>
                <a:lnTo>
                  <a:pt x="3693608" y="6858000"/>
                </a:lnTo>
                <a:lnTo>
                  <a:pt x="4288354" y="6858000"/>
                </a:lnTo>
                <a:lnTo>
                  <a:pt x="4357958" y="6858000"/>
                </a:lnTo>
                <a:lnTo>
                  <a:pt x="4816638" y="6858000"/>
                </a:lnTo>
                <a:lnTo>
                  <a:pt x="4886240" y="6858000"/>
                </a:lnTo>
                <a:lnTo>
                  <a:pt x="5480986" y="6858000"/>
                </a:lnTo>
                <a:lnTo>
                  <a:pt x="5550590" y="6858000"/>
                </a:lnTo>
                <a:lnTo>
                  <a:pt x="5634635" y="6858000"/>
                </a:lnTo>
                <a:lnTo>
                  <a:pt x="6672460" y="6858000"/>
                </a:lnTo>
                <a:lnTo>
                  <a:pt x="6784188" y="6780599"/>
                </a:lnTo>
                <a:cubicBezTo>
                  <a:pt x="6957963" y="6653108"/>
                  <a:pt x="7128548" y="6515397"/>
                  <a:pt x="7300708" y="6374814"/>
                </a:cubicBezTo>
                <a:cubicBezTo>
                  <a:pt x="8246100" y="5602839"/>
                  <a:pt x="9174595" y="4969131"/>
                  <a:pt x="9174595" y="3621656"/>
                </a:cubicBezTo>
                <a:cubicBezTo>
                  <a:pt x="9174595" y="2093192"/>
                  <a:pt x="8601001" y="754641"/>
                  <a:pt x="7574092" y="14997"/>
                </a:cubicBezTo>
                <a:close/>
              </a:path>
            </a:pathLst>
          </a:cu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842D14D1-56B7-40CD-8694-A9A48170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08673" y="-17801"/>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950A315C-978A-4A52-966E-55B2698F2A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75235" y="-17801"/>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 name="TextBox 3">
            <a:extLst>
              <a:ext uri="{FF2B5EF4-FFF2-40B4-BE49-F238E27FC236}">
                <a16:creationId xmlns:a16="http://schemas.microsoft.com/office/drawing/2014/main" id="{7FC37459-AFC8-8622-C3BB-ABEE3B2F3C04}"/>
              </a:ext>
            </a:extLst>
          </p:cNvPr>
          <p:cNvSpPr txBox="1"/>
          <p:nvPr/>
        </p:nvSpPr>
        <p:spPr>
          <a:xfrm>
            <a:off x="1888435" y="894522"/>
            <a:ext cx="8229600" cy="4899991"/>
          </a:xfrm>
          <a:prstGeom prst="rect">
            <a:avLst/>
          </a:prstGeom>
        </p:spPr>
        <p:txBody>
          <a:bodyPr vert="horz" lIns="91440" tIns="45720" rIns="91440" bIns="45720" rtlCol="0">
            <a:normAutofit fontScale="77500" lnSpcReduction="20000"/>
          </a:bodyPr>
          <a:lstStyle/>
          <a:p>
            <a:pPr algn="ctr">
              <a:lnSpc>
                <a:spcPct val="90000"/>
              </a:lnSpc>
              <a:spcAft>
                <a:spcPts val="600"/>
              </a:spcAft>
            </a:pPr>
            <a:r>
              <a:rPr lang="en-US" sz="4400" dirty="0">
                <a:latin typeface="Rockwell Extra Bold" panose="02060903040505020403" pitchFamily="18" charset="0"/>
              </a:rPr>
              <a:t>FEATURES</a:t>
            </a:r>
          </a:p>
          <a:p>
            <a:pPr indent="-228600">
              <a:lnSpc>
                <a:spcPct val="90000"/>
              </a:lnSpc>
              <a:spcAft>
                <a:spcPts val="600"/>
              </a:spcAft>
              <a:buFont typeface="Arial" panose="020B0604020202020204" pitchFamily="34" charset="0"/>
              <a:buChar char="•"/>
            </a:pPr>
            <a:endParaRPr lang="en-US" sz="1600" dirty="0"/>
          </a:p>
          <a:p>
            <a:pPr marL="285750" indent="-228600">
              <a:lnSpc>
                <a:spcPct val="90000"/>
              </a:lnSpc>
              <a:spcAft>
                <a:spcPts val="600"/>
              </a:spcAft>
              <a:buFont typeface="Arial" panose="020B0604020202020204" pitchFamily="34" charset="0"/>
              <a:buChar char="•"/>
            </a:pPr>
            <a:r>
              <a:rPr lang="en-US" sz="3400" dirty="0"/>
              <a:t>Multi-device, app-independent privacy protection</a:t>
            </a:r>
          </a:p>
          <a:p>
            <a:pPr marL="285750" indent="-228600">
              <a:lnSpc>
                <a:spcPct val="90000"/>
              </a:lnSpc>
              <a:spcAft>
                <a:spcPts val="600"/>
              </a:spcAft>
              <a:buFont typeface="Arial" panose="020B0604020202020204" pitchFamily="34" charset="0"/>
              <a:buChar char="•"/>
            </a:pPr>
            <a:r>
              <a:rPr lang="en-US" sz="3400" dirty="0"/>
              <a:t>Central server coordination of tracking blockers</a:t>
            </a:r>
          </a:p>
          <a:p>
            <a:pPr marL="285750" indent="-228600">
              <a:lnSpc>
                <a:spcPct val="90000"/>
              </a:lnSpc>
              <a:spcAft>
                <a:spcPts val="600"/>
              </a:spcAft>
              <a:buFont typeface="Arial" panose="020B0604020202020204" pitchFamily="34" charset="0"/>
              <a:buChar char="•"/>
            </a:pPr>
            <a:r>
              <a:rPr lang="en-US" sz="3400" dirty="0"/>
              <a:t>High-speed proxy server to minimize delays</a:t>
            </a:r>
          </a:p>
          <a:p>
            <a:pPr marL="285750" indent="-228600">
              <a:lnSpc>
                <a:spcPct val="90000"/>
              </a:lnSpc>
              <a:spcAft>
                <a:spcPts val="600"/>
              </a:spcAft>
              <a:buFont typeface="Arial" panose="020B0604020202020204" pitchFamily="34" charset="0"/>
              <a:buChar char="•"/>
            </a:pPr>
            <a:r>
              <a:rPr lang="en-US" sz="3400" dirty="0"/>
              <a:t>Logging and notifications for data requests and blocks</a:t>
            </a:r>
          </a:p>
          <a:p>
            <a:pPr marL="285750" indent="-228600">
              <a:lnSpc>
                <a:spcPct val="90000"/>
              </a:lnSpc>
              <a:spcAft>
                <a:spcPts val="600"/>
              </a:spcAft>
              <a:buFont typeface="Arial" panose="020B0604020202020204" pitchFamily="34" charset="0"/>
              <a:buChar char="•"/>
            </a:pPr>
            <a:r>
              <a:rPr lang="en-US" sz="3400" dirty="0"/>
              <a:t>User challenge process for blocked/allowed requests, with AI and human review</a:t>
            </a:r>
          </a:p>
          <a:p>
            <a:pPr marL="285750" indent="-228600">
              <a:lnSpc>
                <a:spcPct val="90000"/>
              </a:lnSpc>
              <a:spcAft>
                <a:spcPts val="600"/>
              </a:spcAft>
              <a:buFont typeface="Arial" panose="020B0604020202020204" pitchFamily="34" charset="0"/>
              <a:buChar char="•"/>
            </a:pPr>
            <a:r>
              <a:rPr lang="en-US" sz="3400" dirty="0"/>
              <a:t>24-hour resolution for challenged requests</a:t>
            </a:r>
          </a:p>
          <a:p>
            <a:pPr marL="285750" indent="-228600">
              <a:lnSpc>
                <a:spcPct val="90000"/>
              </a:lnSpc>
              <a:spcAft>
                <a:spcPts val="600"/>
              </a:spcAft>
              <a:buFont typeface="Arial" panose="020B0604020202020204" pitchFamily="34" charset="0"/>
              <a:buChar char="•"/>
            </a:pPr>
            <a:r>
              <a:rPr lang="en-US" sz="3400" dirty="0"/>
              <a:t>AI model development for higher accuracy</a:t>
            </a:r>
          </a:p>
          <a:p>
            <a:pPr marL="285750" indent="-228600">
              <a:lnSpc>
                <a:spcPct val="90000"/>
              </a:lnSpc>
              <a:spcAft>
                <a:spcPts val="600"/>
              </a:spcAft>
              <a:buFont typeface="Arial" panose="020B0604020202020204" pitchFamily="34" charset="0"/>
              <a:buChar char="•"/>
            </a:pPr>
            <a:r>
              <a:rPr lang="en-US" sz="3400" dirty="0"/>
              <a:t>Written in Swift for performance, with possible switch to C++ for recruiting</a:t>
            </a:r>
          </a:p>
        </p:txBody>
      </p:sp>
    </p:spTree>
    <p:extLst>
      <p:ext uri="{BB962C8B-B14F-4D97-AF65-F5344CB8AC3E}">
        <p14:creationId xmlns:p14="http://schemas.microsoft.com/office/powerpoint/2010/main" val="351720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title="Binary Code Globe">
            <a:hlinkClick r:id="" action="ppaction://media"/>
            <a:extLst>
              <a:ext uri="{FF2B5EF4-FFF2-40B4-BE49-F238E27FC236}">
                <a16:creationId xmlns:a16="http://schemas.microsoft.com/office/drawing/2014/main" id="{C966EDA5-458B-9593-ADA0-2458A74FBC8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2D133AA2-D10E-6D93-DE3B-58ED5AF186ED}"/>
              </a:ext>
            </a:extLst>
          </p:cNvPr>
          <p:cNvSpPr txBox="1"/>
          <p:nvPr/>
        </p:nvSpPr>
        <p:spPr>
          <a:xfrm>
            <a:off x="-1" y="-79514"/>
            <a:ext cx="12192000" cy="6937513"/>
          </a:xfrm>
          <a:custGeom>
            <a:avLst/>
            <a:gdLst/>
            <a:ahLst/>
            <a:cxnLst/>
            <a:rect l="l" t="t" r="r" b="b"/>
            <a:pathLst>
              <a:path w="12192000" h="6937513">
                <a:moveTo>
                  <a:pt x="8128783" y="4574603"/>
                </a:moveTo>
                <a:lnTo>
                  <a:pt x="8155349" y="4574603"/>
                </a:lnTo>
                <a:cubicBezTo>
                  <a:pt x="8174548" y="4574603"/>
                  <a:pt x="8187496" y="4577058"/>
                  <a:pt x="8194193" y="4581970"/>
                </a:cubicBezTo>
                <a:cubicBezTo>
                  <a:pt x="8200891" y="4587030"/>
                  <a:pt x="8204239" y="4594843"/>
                  <a:pt x="8204239" y="4605410"/>
                </a:cubicBezTo>
                <a:cubicBezTo>
                  <a:pt x="8204239" y="4616721"/>
                  <a:pt x="8200519" y="4624609"/>
                  <a:pt x="8193077" y="4629074"/>
                </a:cubicBezTo>
                <a:cubicBezTo>
                  <a:pt x="8185487" y="4633539"/>
                  <a:pt x="8173060" y="4635771"/>
                  <a:pt x="8155796" y="4635771"/>
                </a:cubicBezTo>
                <a:lnTo>
                  <a:pt x="8128783" y="4635771"/>
                </a:lnTo>
                <a:close/>
                <a:moveTo>
                  <a:pt x="10223986" y="4472135"/>
                </a:moveTo>
                <a:lnTo>
                  <a:pt x="10250328" y="4558083"/>
                </a:lnTo>
                <a:lnTo>
                  <a:pt x="10194741" y="4558083"/>
                </a:lnTo>
                <a:close/>
                <a:moveTo>
                  <a:pt x="9884509" y="4461419"/>
                </a:moveTo>
                <a:lnTo>
                  <a:pt x="9903261" y="4461419"/>
                </a:lnTo>
                <a:cubicBezTo>
                  <a:pt x="9917548" y="4461419"/>
                  <a:pt x="9927669" y="4462089"/>
                  <a:pt x="9933622" y="4463428"/>
                </a:cubicBezTo>
                <a:cubicBezTo>
                  <a:pt x="9939873" y="4464768"/>
                  <a:pt x="9944858" y="4467893"/>
                  <a:pt x="9948579" y="4472804"/>
                </a:cubicBezTo>
                <a:cubicBezTo>
                  <a:pt x="9952449" y="4477865"/>
                  <a:pt x="9954383" y="4484041"/>
                  <a:pt x="9954383" y="4491333"/>
                </a:cubicBezTo>
                <a:cubicBezTo>
                  <a:pt x="9954383" y="4502496"/>
                  <a:pt x="9950811" y="4510011"/>
                  <a:pt x="9943668" y="4513881"/>
                </a:cubicBezTo>
                <a:cubicBezTo>
                  <a:pt x="9936226" y="4517750"/>
                  <a:pt x="9924320" y="4519685"/>
                  <a:pt x="9907950" y="4519685"/>
                </a:cubicBezTo>
                <a:lnTo>
                  <a:pt x="9884509" y="4519685"/>
                </a:lnTo>
                <a:close/>
                <a:moveTo>
                  <a:pt x="8128783" y="4461419"/>
                </a:moveTo>
                <a:lnTo>
                  <a:pt x="8151108" y="4461419"/>
                </a:lnTo>
                <a:cubicBezTo>
                  <a:pt x="8173134" y="4461419"/>
                  <a:pt x="8186603" y="4464321"/>
                  <a:pt x="8191514" y="4470125"/>
                </a:cubicBezTo>
                <a:cubicBezTo>
                  <a:pt x="8196426" y="4475930"/>
                  <a:pt x="8198881" y="4482478"/>
                  <a:pt x="8198881" y="4489771"/>
                </a:cubicBezTo>
                <a:cubicBezTo>
                  <a:pt x="8198881" y="4498254"/>
                  <a:pt x="8196203" y="4505100"/>
                  <a:pt x="8190845" y="4510309"/>
                </a:cubicBezTo>
                <a:cubicBezTo>
                  <a:pt x="8185189" y="4515518"/>
                  <a:pt x="8173357" y="4518123"/>
                  <a:pt x="8155349" y="4518123"/>
                </a:cubicBezTo>
                <a:lnTo>
                  <a:pt x="8128783" y="4518123"/>
                </a:lnTo>
                <a:close/>
                <a:moveTo>
                  <a:pt x="6569809" y="4461419"/>
                </a:moveTo>
                <a:lnTo>
                  <a:pt x="6588561" y="4461419"/>
                </a:lnTo>
                <a:cubicBezTo>
                  <a:pt x="6602849" y="4461419"/>
                  <a:pt x="6612969" y="4462089"/>
                  <a:pt x="6618922" y="4463428"/>
                </a:cubicBezTo>
                <a:cubicBezTo>
                  <a:pt x="6625173" y="4464768"/>
                  <a:pt x="6630159" y="4467893"/>
                  <a:pt x="6633879" y="4472804"/>
                </a:cubicBezTo>
                <a:cubicBezTo>
                  <a:pt x="6637749" y="4477865"/>
                  <a:pt x="6639684" y="4484041"/>
                  <a:pt x="6639684" y="4491333"/>
                </a:cubicBezTo>
                <a:cubicBezTo>
                  <a:pt x="6639684" y="4502496"/>
                  <a:pt x="6636112" y="4510011"/>
                  <a:pt x="6628968" y="4513881"/>
                </a:cubicBezTo>
                <a:cubicBezTo>
                  <a:pt x="6621527" y="4517750"/>
                  <a:pt x="6609620" y="4519685"/>
                  <a:pt x="6593249" y="4519685"/>
                </a:cubicBezTo>
                <a:lnTo>
                  <a:pt x="6569809" y="4519685"/>
                </a:lnTo>
                <a:close/>
                <a:moveTo>
                  <a:pt x="6978268" y="4459856"/>
                </a:moveTo>
                <a:cubicBezTo>
                  <a:pt x="6992257" y="4459856"/>
                  <a:pt x="7002452" y="4465958"/>
                  <a:pt x="7008852" y="4478162"/>
                </a:cubicBezTo>
                <a:cubicBezTo>
                  <a:pt x="7015400" y="4490515"/>
                  <a:pt x="7018674" y="4513732"/>
                  <a:pt x="7018674" y="4547814"/>
                </a:cubicBezTo>
                <a:cubicBezTo>
                  <a:pt x="7018674" y="4582937"/>
                  <a:pt x="7015326" y="4606452"/>
                  <a:pt x="7008629" y="4618358"/>
                </a:cubicBezTo>
                <a:cubicBezTo>
                  <a:pt x="7001931" y="4630116"/>
                  <a:pt x="6991811" y="4635994"/>
                  <a:pt x="6978268" y="4635994"/>
                </a:cubicBezTo>
                <a:cubicBezTo>
                  <a:pt x="6964575" y="4635994"/>
                  <a:pt x="6954530" y="4629892"/>
                  <a:pt x="6948130" y="4617689"/>
                </a:cubicBezTo>
                <a:cubicBezTo>
                  <a:pt x="6941433" y="4605633"/>
                  <a:pt x="6938084" y="4582342"/>
                  <a:pt x="6938084" y="4547814"/>
                </a:cubicBezTo>
                <a:cubicBezTo>
                  <a:pt x="6938084" y="4512690"/>
                  <a:pt x="6941433" y="4489250"/>
                  <a:pt x="6948130" y="4477492"/>
                </a:cubicBezTo>
                <a:cubicBezTo>
                  <a:pt x="6954828" y="4465735"/>
                  <a:pt x="6964873" y="4459856"/>
                  <a:pt x="6978268" y="4459856"/>
                </a:cubicBezTo>
                <a:close/>
                <a:moveTo>
                  <a:pt x="5896448" y="4402923"/>
                </a:moveTo>
                <a:lnTo>
                  <a:pt x="6130981" y="4538661"/>
                </a:lnTo>
                <a:lnTo>
                  <a:pt x="5974900" y="4538661"/>
                </a:lnTo>
                <a:close/>
                <a:moveTo>
                  <a:pt x="10779338" y="4393330"/>
                </a:moveTo>
                <a:lnTo>
                  <a:pt x="10779338" y="4524150"/>
                </a:lnTo>
                <a:lnTo>
                  <a:pt x="10837604" y="4524150"/>
                </a:lnTo>
                <a:lnTo>
                  <a:pt x="10837604" y="4467670"/>
                </a:lnTo>
                <a:lnTo>
                  <a:pt x="10873323" y="4467670"/>
                </a:lnTo>
                <a:lnTo>
                  <a:pt x="10873323" y="4629520"/>
                </a:lnTo>
                <a:lnTo>
                  <a:pt x="10846534" y="4629520"/>
                </a:lnTo>
                <a:lnTo>
                  <a:pt x="10846534" y="4703860"/>
                </a:lnTo>
                <a:lnTo>
                  <a:pt x="11020886" y="4703860"/>
                </a:lnTo>
                <a:lnTo>
                  <a:pt x="11020886" y="4629520"/>
                </a:lnTo>
                <a:lnTo>
                  <a:pt x="10993427" y="4629520"/>
                </a:lnTo>
                <a:lnTo>
                  <a:pt x="10993427" y="4467670"/>
                </a:lnTo>
                <a:lnTo>
                  <a:pt x="11028922" y="4467670"/>
                </a:lnTo>
                <a:lnTo>
                  <a:pt x="11028922" y="4524150"/>
                </a:lnTo>
                <a:lnTo>
                  <a:pt x="11087189" y="4524150"/>
                </a:lnTo>
                <a:lnTo>
                  <a:pt x="11087189" y="4393330"/>
                </a:lnTo>
                <a:close/>
                <a:moveTo>
                  <a:pt x="10128661" y="4393330"/>
                </a:moveTo>
                <a:lnTo>
                  <a:pt x="10128661" y="4467670"/>
                </a:lnTo>
                <a:lnTo>
                  <a:pt x="10153664" y="4467670"/>
                </a:lnTo>
                <a:lnTo>
                  <a:pt x="10095398" y="4629520"/>
                </a:lnTo>
                <a:lnTo>
                  <a:pt x="10071734" y="4629520"/>
                </a:lnTo>
                <a:lnTo>
                  <a:pt x="10071734" y="4703860"/>
                </a:lnTo>
                <a:lnTo>
                  <a:pt x="10194741" y="4703860"/>
                </a:lnTo>
                <a:lnTo>
                  <a:pt x="10194741" y="4635771"/>
                </a:lnTo>
                <a:lnTo>
                  <a:pt x="10169291" y="4635771"/>
                </a:lnTo>
                <a:lnTo>
                  <a:pt x="10182909" y="4596704"/>
                </a:lnTo>
                <a:lnTo>
                  <a:pt x="10262383" y="4596704"/>
                </a:lnTo>
                <a:lnTo>
                  <a:pt x="10274215" y="4635771"/>
                </a:lnTo>
                <a:lnTo>
                  <a:pt x="10246979" y="4635771"/>
                </a:lnTo>
                <a:lnTo>
                  <a:pt x="10246979" y="4703860"/>
                </a:lnTo>
                <a:lnTo>
                  <a:pt x="10409053" y="4703860"/>
                </a:lnTo>
                <a:lnTo>
                  <a:pt x="10409053" y="4629520"/>
                </a:lnTo>
                <a:lnTo>
                  <a:pt x="10386283" y="4629520"/>
                </a:lnTo>
                <a:lnTo>
                  <a:pt x="10326900" y="4467670"/>
                </a:lnTo>
                <a:lnTo>
                  <a:pt x="10351903" y="4467670"/>
                </a:lnTo>
                <a:lnTo>
                  <a:pt x="10351903" y="4393330"/>
                </a:lnTo>
                <a:close/>
                <a:moveTo>
                  <a:pt x="9734267" y="4393330"/>
                </a:moveTo>
                <a:lnTo>
                  <a:pt x="9734267" y="4467670"/>
                </a:lnTo>
                <a:lnTo>
                  <a:pt x="9764404" y="4467670"/>
                </a:lnTo>
                <a:lnTo>
                  <a:pt x="9764404" y="4629520"/>
                </a:lnTo>
                <a:lnTo>
                  <a:pt x="9734267" y="4629520"/>
                </a:lnTo>
                <a:lnTo>
                  <a:pt x="9734267" y="4703860"/>
                </a:lnTo>
                <a:lnTo>
                  <a:pt x="9915762" y="4703860"/>
                </a:lnTo>
                <a:lnTo>
                  <a:pt x="9915762" y="4629520"/>
                </a:lnTo>
                <a:lnTo>
                  <a:pt x="9884509" y="4629520"/>
                </a:lnTo>
                <a:lnTo>
                  <a:pt x="9884509" y="4585988"/>
                </a:lnTo>
                <a:lnTo>
                  <a:pt x="9932952" y="4585988"/>
                </a:lnTo>
                <a:cubicBezTo>
                  <a:pt x="9971202" y="4585988"/>
                  <a:pt x="9999478" y="4582788"/>
                  <a:pt x="10017784" y="4576389"/>
                </a:cubicBezTo>
                <a:cubicBezTo>
                  <a:pt x="10036388" y="4569840"/>
                  <a:pt x="10051345" y="4559273"/>
                  <a:pt x="10062656" y="4544688"/>
                </a:cubicBezTo>
                <a:cubicBezTo>
                  <a:pt x="10073967" y="4530252"/>
                  <a:pt x="10079622" y="4512095"/>
                  <a:pt x="10079622" y="4490217"/>
                </a:cubicBezTo>
                <a:cubicBezTo>
                  <a:pt x="10079622" y="4472507"/>
                  <a:pt x="10074860" y="4456210"/>
                  <a:pt x="10065335" y="4441327"/>
                </a:cubicBezTo>
                <a:cubicBezTo>
                  <a:pt x="10055810" y="4426444"/>
                  <a:pt x="10040927" y="4414687"/>
                  <a:pt x="10020686" y="4406055"/>
                </a:cubicBezTo>
                <a:cubicBezTo>
                  <a:pt x="10000446" y="4397572"/>
                  <a:pt x="9968448" y="4393330"/>
                  <a:pt x="9924693" y="4393330"/>
                </a:cubicBezTo>
                <a:close/>
                <a:moveTo>
                  <a:pt x="9338607" y="4393330"/>
                </a:moveTo>
                <a:lnTo>
                  <a:pt x="9338607" y="4467670"/>
                </a:lnTo>
                <a:lnTo>
                  <a:pt x="9365843" y="4467670"/>
                </a:lnTo>
                <a:lnTo>
                  <a:pt x="9365843" y="4629520"/>
                </a:lnTo>
                <a:lnTo>
                  <a:pt x="9338607" y="4629520"/>
                </a:lnTo>
                <a:lnTo>
                  <a:pt x="9338607" y="4703860"/>
                </a:lnTo>
                <a:lnTo>
                  <a:pt x="9466078" y="4703860"/>
                </a:lnTo>
                <a:lnTo>
                  <a:pt x="9466078" y="4629520"/>
                </a:lnTo>
                <a:lnTo>
                  <a:pt x="9438619" y="4629520"/>
                </a:lnTo>
                <a:lnTo>
                  <a:pt x="9438619" y="4520132"/>
                </a:lnTo>
                <a:lnTo>
                  <a:pt x="9569439" y="4707878"/>
                </a:lnTo>
                <a:lnTo>
                  <a:pt x="9671684" y="4707878"/>
                </a:lnTo>
                <a:lnTo>
                  <a:pt x="9671684" y="4467670"/>
                </a:lnTo>
                <a:lnTo>
                  <a:pt x="9698697" y="4467670"/>
                </a:lnTo>
                <a:lnTo>
                  <a:pt x="9698697" y="4393330"/>
                </a:lnTo>
                <a:lnTo>
                  <a:pt x="9573458" y="4393330"/>
                </a:lnTo>
                <a:lnTo>
                  <a:pt x="9573458" y="4467670"/>
                </a:lnTo>
                <a:lnTo>
                  <a:pt x="9598684" y="4467670"/>
                </a:lnTo>
                <a:lnTo>
                  <a:pt x="9598684" y="4555627"/>
                </a:lnTo>
                <a:lnTo>
                  <a:pt x="9485724" y="4393330"/>
                </a:lnTo>
                <a:close/>
                <a:moveTo>
                  <a:pt x="9130173" y="4393330"/>
                </a:moveTo>
                <a:lnTo>
                  <a:pt x="9130173" y="4467670"/>
                </a:lnTo>
                <a:lnTo>
                  <a:pt x="9158748" y="4467670"/>
                </a:lnTo>
                <a:lnTo>
                  <a:pt x="9158748" y="4629520"/>
                </a:lnTo>
                <a:lnTo>
                  <a:pt x="9130173" y="4629520"/>
                </a:lnTo>
                <a:lnTo>
                  <a:pt x="9130173" y="4703860"/>
                </a:lnTo>
                <a:lnTo>
                  <a:pt x="9307204" y="4703860"/>
                </a:lnTo>
                <a:lnTo>
                  <a:pt x="9307204" y="4629520"/>
                </a:lnTo>
                <a:lnTo>
                  <a:pt x="9278853" y="4629520"/>
                </a:lnTo>
                <a:lnTo>
                  <a:pt x="9278853" y="4467670"/>
                </a:lnTo>
                <a:lnTo>
                  <a:pt x="9307204" y="4467670"/>
                </a:lnTo>
                <a:lnTo>
                  <a:pt x="9307204" y="4393330"/>
                </a:lnTo>
                <a:close/>
                <a:moveTo>
                  <a:pt x="8696265" y="4393330"/>
                </a:moveTo>
                <a:lnTo>
                  <a:pt x="8696265" y="4467670"/>
                </a:lnTo>
                <a:lnTo>
                  <a:pt x="8720822" y="4467670"/>
                </a:lnTo>
                <a:lnTo>
                  <a:pt x="8720822" y="4629520"/>
                </a:lnTo>
                <a:lnTo>
                  <a:pt x="8696712" y="4629520"/>
                </a:lnTo>
                <a:lnTo>
                  <a:pt x="8696712" y="4703860"/>
                </a:lnTo>
                <a:lnTo>
                  <a:pt x="8992954" y="4703860"/>
                </a:lnTo>
                <a:lnTo>
                  <a:pt x="8992954" y="4604517"/>
                </a:lnTo>
                <a:lnTo>
                  <a:pt x="8911470" y="4604517"/>
                </a:lnTo>
                <a:lnTo>
                  <a:pt x="8911470" y="4629520"/>
                </a:lnTo>
                <a:lnTo>
                  <a:pt x="8840926" y="4629520"/>
                </a:lnTo>
                <a:lnTo>
                  <a:pt x="8840926" y="4578621"/>
                </a:lnTo>
                <a:lnTo>
                  <a:pt x="8902318" y="4578621"/>
                </a:lnTo>
                <a:lnTo>
                  <a:pt x="8902318" y="4515444"/>
                </a:lnTo>
                <a:lnTo>
                  <a:pt x="8840926" y="4515444"/>
                </a:lnTo>
                <a:lnTo>
                  <a:pt x="8840926" y="4467670"/>
                </a:lnTo>
                <a:lnTo>
                  <a:pt x="8911470" y="4467670"/>
                </a:lnTo>
                <a:lnTo>
                  <a:pt x="8911470" y="4492673"/>
                </a:lnTo>
                <a:lnTo>
                  <a:pt x="8992954" y="4492673"/>
                </a:lnTo>
                <a:lnTo>
                  <a:pt x="8992954" y="4393330"/>
                </a:lnTo>
                <a:close/>
                <a:moveTo>
                  <a:pt x="8368397" y="4393330"/>
                </a:moveTo>
                <a:lnTo>
                  <a:pt x="8368397" y="4467670"/>
                </a:lnTo>
                <a:lnTo>
                  <a:pt x="8396302" y="4467670"/>
                </a:lnTo>
                <a:lnTo>
                  <a:pt x="8396302" y="4629520"/>
                </a:lnTo>
                <a:lnTo>
                  <a:pt x="8368397" y="4629520"/>
                </a:lnTo>
                <a:lnTo>
                  <a:pt x="8368397" y="4703860"/>
                </a:lnTo>
                <a:lnTo>
                  <a:pt x="8663969" y="4703860"/>
                </a:lnTo>
                <a:lnTo>
                  <a:pt x="8663969" y="4579737"/>
                </a:lnTo>
                <a:lnTo>
                  <a:pt x="8589852" y="4579737"/>
                </a:lnTo>
                <a:lnTo>
                  <a:pt x="8589852" y="4629520"/>
                </a:lnTo>
                <a:lnTo>
                  <a:pt x="8516406" y="4629520"/>
                </a:lnTo>
                <a:lnTo>
                  <a:pt x="8516406" y="4467670"/>
                </a:lnTo>
                <a:lnTo>
                  <a:pt x="8545874" y="4467670"/>
                </a:lnTo>
                <a:lnTo>
                  <a:pt x="8545874" y="4393330"/>
                </a:lnTo>
                <a:close/>
                <a:moveTo>
                  <a:pt x="7981667" y="4393330"/>
                </a:moveTo>
                <a:lnTo>
                  <a:pt x="7981667" y="4467670"/>
                </a:lnTo>
                <a:lnTo>
                  <a:pt x="8008679" y="4467670"/>
                </a:lnTo>
                <a:lnTo>
                  <a:pt x="8008679" y="4629520"/>
                </a:lnTo>
                <a:lnTo>
                  <a:pt x="7981667" y="4629520"/>
                </a:lnTo>
                <a:lnTo>
                  <a:pt x="7981667" y="4703860"/>
                </a:lnTo>
                <a:lnTo>
                  <a:pt x="8157358" y="4703860"/>
                </a:lnTo>
                <a:cubicBezTo>
                  <a:pt x="8201709" y="4703860"/>
                  <a:pt x="8235419" y="4701553"/>
                  <a:pt x="8258487" y="4696940"/>
                </a:cubicBezTo>
                <a:cubicBezTo>
                  <a:pt x="8281853" y="4692475"/>
                  <a:pt x="8300233" y="4683024"/>
                  <a:pt x="8313628" y="4668588"/>
                </a:cubicBezTo>
                <a:cubicBezTo>
                  <a:pt x="8327022" y="4654003"/>
                  <a:pt x="8333720" y="4636292"/>
                  <a:pt x="8333720" y="4615456"/>
                </a:cubicBezTo>
                <a:cubicBezTo>
                  <a:pt x="8333720" y="4598043"/>
                  <a:pt x="8327767" y="4582342"/>
                  <a:pt x="8315860" y="4568352"/>
                </a:cubicBezTo>
                <a:cubicBezTo>
                  <a:pt x="8304103" y="4554660"/>
                  <a:pt x="8287285" y="4544540"/>
                  <a:pt x="8265408" y="4537991"/>
                </a:cubicBezTo>
                <a:cubicBezTo>
                  <a:pt x="8281332" y="4533824"/>
                  <a:pt x="8294876" y="4526382"/>
                  <a:pt x="8306038" y="4515667"/>
                </a:cubicBezTo>
                <a:cubicBezTo>
                  <a:pt x="8316902" y="4505249"/>
                  <a:pt x="8322334" y="4491259"/>
                  <a:pt x="8322334" y="4473697"/>
                </a:cubicBezTo>
                <a:cubicBezTo>
                  <a:pt x="8322334" y="4455689"/>
                  <a:pt x="8316605" y="4439913"/>
                  <a:pt x="8305145" y="4426370"/>
                </a:cubicBezTo>
                <a:cubicBezTo>
                  <a:pt x="8293685" y="4413124"/>
                  <a:pt x="8277909" y="4404269"/>
                  <a:pt x="8257817" y="4399804"/>
                </a:cubicBezTo>
                <a:cubicBezTo>
                  <a:pt x="8237428" y="4395488"/>
                  <a:pt x="8208630" y="4393330"/>
                  <a:pt x="8171423" y="4393330"/>
                </a:cubicBezTo>
                <a:close/>
                <a:moveTo>
                  <a:pt x="7768098" y="4393330"/>
                </a:moveTo>
                <a:lnTo>
                  <a:pt x="7768098" y="4467670"/>
                </a:lnTo>
                <a:lnTo>
                  <a:pt x="7796673" y="4467670"/>
                </a:lnTo>
                <a:lnTo>
                  <a:pt x="7796673" y="4629520"/>
                </a:lnTo>
                <a:lnTo>
                  <a:pt x="7768098" y="4629520"/>
                </a:lnTo>
                <a:lnTo>
                  <a:pt x="7768098" y="4703860"/>
                </a:lnTo>
                <a:lnTo>
                  <a:pt x="7945130" y="4703860"/>
                </a:lnTo>
                <a:lnTo>
                  <a:pt x="7945130" y="4629520"/>
                </a:lnTo>
                <a:lnTo>
                  <a:pt x="7916778" y="4629520"/>
                </a:lnTo>
                <a:lnTo>
                  <a:pt x="7916778" y="4467670"/>
                </a:lnTo>
                <a:lnTo>
                  <a:pt x="7945130" y="4467670"/>
                </a:lnTo>
                <a:lnTo>
                  <a:pt x="7945130" y="4393330"/>
                </a:lnTo>
                <a:close/>
                <a:moveTo>
                  <a:pt x="6419567" y="4393330"/>
                </a:moveTo>
                <a:lnTo>
                  <a:pt x="6419567" y="4467670"/>
                </a:lnTo>
                <a:lnTo>
                  <a:pt x="6449705" y="4467670"/>
                </a:lnTo>
                <a:lnTo>
                  <a:pt x="6449705" y="4629520"/>
                </a:lnTo>
                <a:lnTo>
                  <a:pt x="6419567" y="4629520"/>
                </a:lnTo>
                <a:lnTo>
                  <a:pt x="6419567" y="4703860"/>
                </a:lnTo>
                <a:lnTo>
                  <a:pt x="6601063" y="4703860"/>
                </a:lnTo>
                <a:lnTo>
                  <a:pt x="6601063" y="4629520"/>
                </a:lnTo>
                <a:lnTo>
                  <a:pt x="6569809" y="4629520"/>
                </a:lnTo>
                <a:lnTo>
                  <a:pt x="6569809" y="4585988"/>
                </a:lnTo>
                <a:lnTo>
                  <a:pt x="6618252" y="4585988"/>
                </a:lnTo>
                <a:cubicBezTo>
                  <a:pt x="6656501" y="4585988"/>
                  <a:pt x="6684779" y="4582788"/>
                  <a:pt x="6703084" y="4576389"/>
                </a:cubicBezTo>
                <a:cubicBezTo>
                  <a:pt x="6721688" y="4569840"/>
                  <a:pt x="6736645" y="4559273"/>
                  <a:pt x="6747956" y="4544688"/>
                </a:cubicBezTo>
                <a:cubicBezTo>
                  <a:pt x="6759267" y="4530252"/>
                  <a:pt x="6764923" y="4512095"/>
                  <a:pt x="6764923" y="4490217"/>
                </a:cubicBezTo>
                <a:cubicBezTo>
                  <a:pt x="6764923" y="4472507"/>
                  <a:pt x="6760160" y="4456210"/>
                  <a:pt x="6750635" y="4441327"/>
                </a:cubicBezTo>
                <a:cubicBezTo>
                  <a:pt x="6741110" y="4426444"/>
                  <a:pt x="6726227" y="4414687"/>
                  <a:pt x="6705987" y="4406055"/>
                </a:cubicBezTo>
                <a:cubicBezTo>
                  <a:pt x="6685746" y="4397572"/>
                  <a:pt x="6653748" y="4393330"/>
                  <a:pt x="6609992" y="4393330"/>
                </a:cubicBezTo>
                <a:close/>
                <a:moveTo>
                  <a:pt x="11220018" y="4389312"/>
                </a:moveTo>
                <a:cubicBezTo>
                  <a:pt x="11192782" y="4389312"/>
                  <a:pt x="11169863" y="4397423"/>
                  <a:pt x="11151259" y="4413645"/>
                </a:cubicBezTo>
                <a:cubicBezTo>
                  <a:pt x="11132507" y="4429867"/>
                  <a:pt x="11123131" y="4452415"/>
                  <a:pt x="11123131" y="4481288"/>
                </a:cubicBezTo>
                <a:cubicBezTo>
                  <a:pt x="11123131" y="4497361"/>
                  <a:pt x="11127075" y="4512021"/>
                  <a:pt x="11134962" y="4525266"/>
                </a:cubicBezTo>
                <a:cubicBezTo>
                  <a:pt x="11142850" y="4538661"/>
                  <a:pt x="11152375" y="4549153"/>
                  <a:pt x="11163537" y="4556743"/>
                </a:cubicBezTo>
                <a:cubicBezTo>
                  <a:pt x="11175444" y="4565078"/>
                  <a:pt x="11194047" y="4574975"/>
                  <a:pt x="11219348" y="4586435"/>
                </a:cubicBezTo>
                <a:cubicBezTo>
                  <a:pt x="11239440" y="4595364"/>
                  <a:pt x="11252611" y="4602359"/>
                  <a:pt x="11258862" y="4607419"/>
                </a:cubicBezTo>
                <a:cubicBezTo>
                  <a:pt x="11264666" y="4612033"/>
                  <a:pt x="11267568" y="4617837"/>
                  <a:pt x="11267568" y="4624832"/>
                </a:cubicBezTo>
                <a:cubicBezTo>
                  <a:pt x="11267568" y="4638227"/>
                  <a:pt x="11259234" y="4644924"/>
                  <a:pt x="11242565" y="4644924"/>
                </a:cubicBezTo>
                <a:cubicBezTo>
                  <a:pt x="11219497" y="4644924"/>
                  <a:pt x="11203795" y="4631381"/>
                  <a:pt x="11195461" y="4604294"/>
                </a:cubicBezTo>
                <a:lnTo>
                  <a:pt x="11125586" y="4604294"/>
                </a:lnTo>
                <a:lnTo>
                  <a:pt x="11125586" y="4703860"/>
                </a:lnTo>
                <a:lnTo>
                  <a:pt x="11195461" y="4703860"/>
                </a:lnTo>
                <a:lnTo>
                  <a:pt x="11195461" y="4683545"/>
                </a:lnTo>
                <a:cubicBezTo>
                  <a:pt x="11217636" y="4699767"/>
                  <a:pt x="11242416" y="4707878"/>
                  <a:pt x="11269801" y="4707878"/>
                </a:cubicBezTo>
                <a:cubicBezTo>
                  <a:pt x="11299269" y="4707878"/>
                  <a:pt x="11323677" y="4698725"/>
                  <a:pt x="11343024" y="4680420"/>
                </a:cubicBezTo>
                <a:cubicBezTo>
                  <a:pt x="11362372" y="4662411"/>
                  <a:pt x="11372046" y="4640385"/>
                  <a:pt x="11372046" y="4614340"/>
                </a:cubicBezTo>
                <a:cubicBezTo>
                  <a:pt x="11372046" y="4597373"/>
                  <a:pt x="11367953" y="4581598"/>
                  <a:pt x="11359767" y="4567013"/>
                </a:cubicBezTo>
                <a:cubicBezTo>
                  <a:pt x="11356195" y="4560464"/>
                  <a:pt x="11351693" y="4554102"/>
                  <a:pt x="11346261" y="4547925"/>
                </a:cubicBezTo>
                <a:cubicBezTo>
                  <a:pt x="11340829" y="4541749"/>
                  <a:pt x="11335508" y="4536949"/>
                  <a:pt x="11330299" y="4533526"/>
                </a:cubicBezTo>
                <a:cubicBezTo>
                  <a:pt x="11320030" y="4526531"/>
                  <a:pt x="11299641" y="4515444"/>
                  <a:pt x="11269131" y="4500263"/>
                </a:cubicBezTo>
                <a:cubicBezTo>
                  <a:pt x="11246360" y="4489101"/>
                  <a:pt x="11232891" y="4481883"/>
                  <a:pt x="11228724" y="4478609"/>
                </a:cubicBezTo>
                <a:cubicBezTo>
                  <a:pt x="11224408" y="4475483"/>
                  <a:pt x="11222250" y="4470795"/>
                  <a:pt x="11222250" y="4464544"/>
                </a:cubicBezTo>
                <a:cubicBezTo>
                  <a:pt x="11222250" y="4451596"/>
                  <a:pt x="11229840" y="4445122"/>
                  <a:pt x="11245021" y="4445122"/>
                </a:cubicBezTo>
                <a:cubicBezTo>
                  <a:pt x="11266601" y="4445122"/>
                  <a:pt x="11281633" y="4457326"/>
                  <a:pt x="11290116" y="4481734"/>
                </a:cubicBezTo>
                <a:lnTo>
                  <a:pt x="11359544" y="4481734"/>
                </a:lnTo>
                <a:lnTo>
                  <a:pt x="11359544" y="4393330"/>
                </a:lnTo>
                <a:lnTo>
                  <a:pt x="11289223" y="4393330"/>
                </a:lnTo>
                <a:lnTo>
                  <a:pt x="11289223" y="4412529"/>
                </a:lnTo>
                <a:cubicBezTo>
                  <a:pt x="11270322" y="4397051"/>
                  <a:pt x="11247253" y="4389312"/>
                  <a:pt x="11220018" y="4389312"/>
                </a:cubicBezTo>
                <a:close/>
                <a:moveTo>
                  <a:pt x="7581468" y="4389312"/>
                </a:moveTo>
                <a:cubicBezTo>
                  <a:pt x="7554233" y="4389312"/>
                  <a:pt x="7531313" y="4397423"/>
                  <a:pt x="7512709" y="4413645"/>
                </a:cubicBezTo>
                <a:cubicBezTo>
                  <a:pt x="7493957" y="4429867"/>
                  <a:pt x="7484581" y="4452415"/>
                  <a:pt x="7484581" y="4481288"/>
                </a:cubicBezTo>
                <a:cubicBezTo>
                  <a:pt x="7484581" y="4497361"/>
                  <a:pt x="7488525" y="4512021"/>
                  <a:pt x="7496413" y="4525266"/>
                </a:cubicBezTo>
                <a:cubicBezTo>
                  <a:pt x="7504301" y="4538661"/>
                  <a:pt x="7513826" y="4549153"/>
                  <a:pt x="7524988" y="4556743"/>
                </a:cubicBezTo>
                <a:cubicBezTo>
                  <a:pt x="7536894" y="4565078"/>
                  <a:pt x="7555497" y="4574975"/>
                  <a:pt x="7580799" y="4586435"/>
                </a:cubicBezTo>
                <a:cubicBezTo>
                  <a:pt x="7600890" y="4595364"/>
                  <a:pt x="7614062" y="4602359"/>
                  <a:pt x="7620312" y="4607419"/>
                </a:cubicBezTo>
                <a:cubicBezTo>
                  <a:pt x="7626116" y="4612033"/>
                  <a:pt x="7629019" y="4617837"/>
                  <a:pt x="7629019" y="4624832"/>
                </a:cubicBezTo>
                <a:cubicBezTo>
                  <a:pt x="7629019" y="4638227"/>
                  <a:pt x="7620684" y="4644924"/>
                  <a:pt x="7604015" y="4644924"/>
                </a:cubicBezTo>
                <a:cubicBezTo>
                  <a:pt x="7580947" y="4644924"/>
                  <a:pt x="7565246" y="4631381"/>
                  <a:pt x="7556911" y="4604294"/>
                </a:cubicBezTo>
                <a:lnTo>
                  <a:pt x="7487037" y="4604294"/>
                </a:lnTo>
                <a:lnTo>
                  <a:pt x="7487037" y="4703860"/>
                </a:lnTo>
                <a:lnTo>
                  <a:pt x="7556911" y="4703860"/>
                </a:lnTo>
                <a:lnTo>
                  <a:pt x="7556911" y="4683545"/>
                </a:lnTo>
                <a:cubicBezTo>
                  <a:pt x="7579087" y="4699767"/>
                  <a:pt x="7603867" y="4707878"/>
                  <a:pt x="7631251" y="4707878"/>
                </a:cubicBezTo>
                <a:cubicBezTo>
                  <a:pt x="7660719" y="4707878"/>
                  <a:pt x="7685127" y="4698725"/>
                  <a:pt x="7704474" y="4680420"/>
                </a:cubicBezTo>
                <a:cubicBezTo>
                  <a:pt x="7723822" y="4662411"/>
                  <a:pt x="7733496" y="4640385"/>
                  <a:pt x="7733496" y="4614340"/>
                </a:cubicBezTo>
                <a:cubicBezTo>
                  <a:pt x="7733496" y="4597373"/>
                  <a:pt x="7729403" y="4581598"/>
                  <a:pt x="7721218" y="4567013"/>
                </a:cubicBezTo>
                <a:cubicBezTo>
                  <a:pt x="7717646" y="4560464"/>
                  <a:pt x="7713144" y="4554102"/>
                  <a:pt x="7707711" y="4547925"/>
                </a:cubicBezTo>
                <a:cubicBezTo>
                  <a:pt x="7702279" y="4541749"/>
                  <a:pt x="7696959" y="4536949"/>
                  <a:pt x="7691750" y="4533526"/>
                </a:cubicBezTo>
                <a:cubicBezTo>
                  <a:pt x="7681480" y="4526531"/>
                  <a:pt x="7661091" y="4515444"/>
                  <a:pt x="7630581" y="4500263"/>
                </a:cubicBezTo>
                <a:cubicBezTo>
                  <a:pt x="7607811" y="4489101"/>
                  <a:pt x="7594342" y="4481883"/>
                  <a:pt x="7590175" y="4478609"/>
                </a:cubicBezTo>
                <a:cubicBezTo>
                  <a:pt x="7585859" y="4475483"/>
                  <a:pt x="7583700" y="4470795"/>
                  <a:pt x="7583700" y="4464544"/>
                </a:cubicBezTo>
                <a:cubicBezTo>
                  <a:pt x="7583700" y="4451596"/>
                  <a:pt x="7591291" y="4445122"/>
                  <a:pt x="7606471" y="4445122"/>
                </a:cubicBezTo>
                <a:cubicBezTo>
                  <a:pt x="7628051" y="4445122"/>
                  <a:pt x="7643083" y="4457326"/>
                  <a:pt x="7651566" y="4481734"/>
                </a:cubicBezTo>
                <a:lnTo>
                  <a:pt x="7720994" y="4481734"/>
                </a:lnTo>
                <a:lnTo>
                  <a:pt x="7720994" y="4393330"/>
                </a:lnTo>
                <a:lnTo>
                  <a:pt x="7650673" y="4393330"/>
                </a:lnTo>
                <a:lnTo>
                  <a:pt x="7650673" y="4412529"/>
                </a:lnTo>
                <a:cubicBezTo>
                  <a:pt x="7631772" y="4397051"/>
                  <a:pt x="7608704" y="4389312"/>
                  <a:pt x="7581468" y="4389312"/>
                </a:cubicBezTo>
                <a:close/>
                <a:moveTo>
                  <a:pt x="7295718" y="4389312"/>
                </a:moveTo>
                <a:cubicBezTo>
                  <a:pt x="7268483" y="4389312"/>
                  <a:pt x="7245563" y="4397423"/>
                  <a:pt x="7226960" y="4413645"/>
                </a:cubicBezTo>
                <a:cubicBezTo>
                  <a:pt x="7208207" y="4429867"/>
                  <a:pt x="7198831" y="4452415"/>
                  <a:pt x="7198831" y="4481288"/>
                </a:cubicBezTo>
                <a:cubicBezTo>
                  <a:pt x="7198831" y="4497361"/>
                  <a:pt x="7202775" y="4512021"/>
                  <a:pt x="7210663" y="4525266"/>
                </a:cubicBezTo>
                <a:cubicBezTo>
                  <a:pt x="7218551" y="4538661"/>
                  <a:pt x="7228076" y="4549153"/>
                  <a:pt x="7239238" y="4556743"/>
                </a:cubicBezTo>
                <a:cubicBezTo>
                  <a:pt x="7251145" y="4565078"/>
                  <a:pt x="7269748" y="4574975"/>
                  <a:pt x="7295048" y="4586435"/>
                </a:cubicBezTo>
                <a:cubicBezTo>
                  <a:pt x="7315141" y="4595364"/>
                  <a:pt x="7328312" y="4602359"/>
                  <a:pt x="7334563" y="4607419"/>
                </a:cubicBezTo>
                <a:cubicBezTo>
                  <a:pt x="7340366" y="4612033"/>
                  <a:pt x="7343269" y="4617837"/>
                  <a:pt x="7343269" y="4624832"/>
                </a:cubicBezTo>
                <a:cubicBezTo>
                  <a:pt x="7343269" y="4638227"/>
                  <a:pt x="7334935" y="4644924"/>
                  <a:pt x="7318266" y="4644924"/>
                </a:cubicBezTo>
                <a:cubicBezTo>
                  <a:pt x="7295197" y="4644924"/>
                  <a:pt x="7279496" y="4631381"/>
                  <a:pt x="7271161" y="4604294"/>
                </a:cubicBezTo>
                <a:lnTo>
                  <a:pt x="7201287" y="4604294"/>
                </a:lnTo>
                <a:lnTo>
                  <a:pt x="7201287" y="4703860"/>
                </a:lnTo>
                <a:lnTo>
                  <a:pt x="7271161" y="4703860"/>
                </a:lnTo>
                <a:lnTo>
                  <a:pt x="7271161" y="4683545"/>
                </a:lnTo>
                <a:cubicBezTo>
                  <a:pt x="7293337" y="4699767"/>
                  <a:pt x="7318117" y="4707878"/>
                  <a:pt x="7345502" y="4707878"/>
                </a:cubicBezTo>
                <a:cubicBezTo>
                  <a:pt x="7374970" y="4707878"/>
                  <a:pt x="7399377" y="4698725"/>
                  <a:pt x="7418725" y="4680420"/>
                </a:cubicBezTo>
                <a:cubicBezTo>
                  <a:pt x="7438073" y="4662411"/>
                  <a:pt x="7447746" y="4640385"/>
                  <a:pt x="7447746" y="4614340"/>
                </a:cubicBezTo>
                <a:cubicBezTo>
                  <a:pt x="7447746" y="4597373"/>
                  <a:pt x="7443654" y="4581598"/>
                  <a:pt x="7435468" y="4567013"/>
                </a:cubicBezTo>
                <a:cubicBezTo>
                  <a:pt x="7431896" y="4560464"/>
                  <a:pt x="7427394" y="4554102"/>
                  <a:pt x="7421962" y="4547925"/>
                </a:cubicBezTo>
                <a:cubicBezTo>
                  <a:pt x="7416530" y="4541749"/>
                  <a:pt x="7411209" y="4536949"/>
                  <a:pt x="7406000" y="4533526"/>
                </a:cubicBezTo>
                <a:cubicBezTo>
                  <a:pt x="7395730" y="4526531"/>
                  <a:pt x="7375341" y="4515444"/>
                  <a:pt x="7344832" y="4500263"/>
                </a:cubicBezTo>
                <a:cubicBezTo>
                  <a:pt x="7322061" y="4489101"/>
                  <a:pt x="7308592" y="4481883"/>
                  <a:pt x="7304424" y="4478609"/>
                </a:cubicBezTo>
                <a:cubicBezTo>
                  <a:pt x="7300109" y="4475483"/>
                  <a:pt x="7297950" y="4470795"/>
                  <a:pt x="7297950" y="4464544"/>
                </a:cubicBezTo>
                <a:cubicBezTo>
                  <a:pt x="7297950" y="4451596"/>
                  <a:pt x="7305541" y="4445122"/>
                  <a:pt x="7320721" y="4445122"/>
                </a:cubicBezTo>
                <a:cubicBezTo>
                  <a:pt x="7342301" y="4445122"/>
                  <a:pt x="7357333" y="4457326"/>
                  <a:pt x="7365816" y="4481734"/>
                </a:cubicBezTo>
                <a:lnTo>
                  <a:pt x="7435245" y="4481734"/>
                </a:lnTo>
                <a:lnTo>
                  <a:pt x="7435245" y="4393330"/>
                </a:lnTo>
                <a:lnTo>
                  <a:pt x="7364923" y="4393330"/>
                </a:lnTo>
                <a:lnTo>
                  <a:pt x="7364923" y="4412529"/>
                </a:lnTo>
                <a:cubicBezTo>
                  <a:pt x="7346022" y="4397051"/>
                  <a:pt x="7322954" y="4389312"/>
                  <a:pt x="7295718" y="4389312"/>
                </a:cubicBezTo>
                <a:close/>
                <a:moveTo>
                  <a:pt x="10574104" y="4387079"/>
                </a:moveTo>
                <a:cubicBezTo>
                  <a:pt x="10529158" y="4387079"/>
                  <a:pt x="10492620" y="4402781"/>
                  <a:pt x="10464492" y="4434183"/>
                </a:cubicBezTo>
                <a:cubicBezTo>
                  <a:pt x="10436363" y="4465586"/>
                  <a:pt x="10422299" y="4503761"/>
                  <a:pt x="10422299" y="4548707"/>
                </a:cubicBezTo>
                <a:cubicBezTo>
                  <a:pt x="10422299" y="4593355"/>
                  <a:pt x="10436661" y="4631157"/>
                  <a:pt x="10465385" y="4662114"/>
                </a:cubicBezTo>
                <a:cubicBezTo>
                  <a:pt x="10493960" y="4693219"/>
                  <a:pt x="10538013" y="4708771"/>
                  <a:pt x="10597544" y="4708771"/>
                </a:cubicBezTo>
                <a:cubicBezTo>
                  <a:pt x="10641151" y="4708771"/>
                  <a:pt x="10675381" y="4698130"/>
                  <a:pt x="10700236" y="4676848"/>
                </a:cubicBezTo>
                <a:cubicBezTo>
                  <a:pt x="10724792" y="4655714"/>
                  <a:pt x="10740494" y="4628553"/>
                  <a:pt x="10747340" y="4595364"/>
                </a:cubicBezTo>
                <a:lnTo>
                  <a:pt x="10666749" y="4567013"/>
                </a:lnTo>
                <a:cubicBezTo>
                  <a:pt x="10658861" y="4612405"/>
                  <a:pt x="10639662" y="4635101"/>
                  <a:pt x="10609153" y="4635101"/>
                </a:cubicBezTo>
                <a:cubicBezTo>
                  <a:pt x="10574327" y="4635101"/>
                  <a:pt x="10556914" y="4606080"/>
                  <a:pt x="10556914" y="4548037"/>
                </a:cubicBezTo>
                <a:cubicBezTo>
                  <a:pt x="10556914" y="4490143"/>
                  <a:pt x="10573732" y="4461196"/>
                  <a:pt x="10607367" y="4461196"/>
                </a:cubicBezTo>
                <a:cubicBezTo>
                  <a:pt x="10619571" y="4461196"/>
                  <a:pt x="10630435" y="4465214"/>
                  <a:pt x="10639960" y="4473251"/>
                </a:cubicBezTo>
                <a:cubicBezTo>
                  <a:pt x="10649485" y="4481436"/>
                  <a:pt x="10656257" y="4492598"/>
                  <a:pt x="10660275" y="4506737"/>
                </a:cubicBezTo>
                <a:lnTo>
                  <a:pt x="10737740" y="4506737"/>
                </a:lnTo>
                <a:lnTo>
                  <a:pt x="10737740" y="4393330"/>
                </a:lnTo>
                <a:lnTo>
                  <a:pt x="10663177" y="4393330"/>
                </a:lnTo>
                <a:lnTo>
                  <a:pt x="10663177" y="4414092"/>
                </a:lnTo>
                <a:cubicBezTo>
                  <a:pt x="10640258" y="4396083"/>
                  <a:pt x="10610567" y="4387079"/>
                  <a:pt x="10574104" y="4387079"/>
                </a:cubicBezTo>
                <a:close/>
                <a:moveTo>
                  <a:pt x="6978268" y="4387079"/>
                </a:moveTo>
                <a:cubicBezTo>
                  <a:pt x="6965468" y="4387079"/>
                  <a:pt x="6953264" y="4388010"/>
                  <a:pt x="6941656" y="4389870"/>
                </a:cubicBezTo>
                <a:cubicBezTo>
                  <a:pt x="6930047" y="4391730"/>
                  <a:pt x="6919294" y="4394372"/>
                  <a:pt x="6909397" y="4397795"/>
                </a:cubicBezTo>
                <a:cubicBezTo>
                  <a:pt x="6899500" y="4401218"/>
                  <a:pt x="6889864" y="4405832"/>
                  <a:pt x="6880488" y="4411636"/>
                </a:cubicBezTo>
                <a:cubicBezTo>
                  <a:pt x="6854145" y="4428156"/>
                  <a:pt x="6834723" y="4448471"/>
                  <a:pt x="6822221" y="4472581"/>
                </a:cubicBezTo>
                <a:cubicBezTo>
                  <a:pt x="6809571" y="4496840"/>
                  <a:pt x="6803246" y="4521918"/>
                  <a:pt x="6803246" y="4547814"/>
                </a:cubicBezTo>
                <a:cubicBezTo>
                  <a:pt x="6803246" y="4595141"/>
                  <a:pt x="6819468" y="4633762"/>
                  <a:pt x="6851913" y="4663676"/>
                </a:cubicBezTo>
                <a:cubicBezTo>
                  <a:pt x="6884208" y="4693740"/>
                  <a:pt x="6926327" y="4708771"/>
                  <a:pt x="6978268" y="4708771"/>
                </a:cubicBezTo>
                <a:cubicBezTo>
                  <a:pt x="7031995" y="4708771"/>
                  <a:pt x="7074634" y="4692772"/>
                  <a:pt x="7106185" y="4660774"/>
                </a:cubicBezTo>
                <a:cubicBezTo>
                  <a:pt x="7137738" y="4628776"/>
                  <a:pt x="7153513" y="4591123"/>
                  <a:pt x="7153513" y="4547814"/>
                </a:cubicBezTo>
                <a:cubicBezTo>
                  <a:pt x="7153513" y="4526829"/>
                  <a:pt x="7149643" y="4506960"/>
                  <a:pt x="7141905" y="4488208"/>
                </a:cubicBezTo>
                <a:cubicBezTo>
                  <a:pt x="7134165" y="4469456"/>
                  <a:pt x="7122705" y="4452043"/>
                  <a:pt x="7107525" y="4435969"/>
                </a:cubicBezTo>
                <a:cubicBezTo>
                  <a:pt x="7077016" y="4403376"/>
                  <a:pt x="7033930" y="4387079"/>
                  <a:pt x="6978268" y="4387079"/>
                </a:cubicBezTo>
                <a:close/>
                <a:moveTo>
                  <a:pt x="5866819" y="4373462"/>
                </a:moveTo>
                <a:lnTo>
                  <a:pt x="5962294" y="4538661"/>
                </a:lnTo>
                <a:lnTo>
                  <a:pt x="5866819" y="4703860"/>
                </a:lnTo>
                <a:lnTo>
                  <a:pt x="6152792" y="4538661"/>
                </a:lnTo>
                <a:close/>
                <a:moveTo>
                  <a:pt x="7004834" y="4022153"/>
                </a:moveTo>
                <a:lnTo>
                  <a:pt x="7031400" y="4022153"/>
                </a:lnTo>
                <a:cubicBezTo>
                  <a:pt x="7050599" y="4022153"/>
                  <a:pt x="7063547" y="4024608"/>
                  <a:pt x="7070244" y="4029520"/>
                </a:cubicBezTo>
                <a:cubicBezTo>
                  <a:pt x="7076941" y="4034580"/>
                  <a:pt x="7080290" y="4042393"/>
                  <a:pt x="7080290" y="4052960"/>
                </a:cubicBezTo>
                <a:cubicBezTo>
                  <a:pt x="7080290" y="4064271"/>
                  <a:pt x="7076569" y="4072159"/>
                  <a:pt x="7069128" y="4076624"/>
                </a:cubicBezTo>
                <a:cubicBezTo>
                  <a:pt x="7061538" y="4081089"/>
                  <a:pt x="7049110" y="4083321"/>
                  <a:pt x="7031846" y="4083321"/>
                </a:cubicBezTo>
                <a:lnTo>
                  <a:pt x="7004834" y="4083321"/>
                </a:lnTo>
                <a:close/>
                <a:moveTo>
                  <a:pt x="9452461" y="3919685"/>
                </a:moveTo>
                <a:lnTo>
                  <a:pt x="9478803" y="4005633"/>
                </a:lnTo>
                <a:lnTo>
                  <a:pt x="9423216" y="4005633"/>
                </a:lnTo>
                <a:close/>
                <a:moveTo>
                  <a:pt x="10879722" y="3908969"/>
                </a:moveTo>
                <a:lnTo>
                  <a:pt x="10890661" y="3908969"/>
                </a:lnTo>
                <a:cubicBezTo>
                  <a:pt x="10908818" y="3908969"/>
                  <a:pt x="10921320" y="3909490"/>
                  <a:pt x="10928166" y="3910532"/>
                </a:cubicBezTo>
                <a:cubicBezTo>
                  <a:pt x="10935310" y="3911573"/>
                  <a:pt x="10941188" y="3914550"/>
                  <a:pt x="10945802" y="3919461"/>
                </a:cubicBezTo>
                <a:cubicBezTo>
                  <a:pt x="10950416" y="3924224"/>
                  <a:pt x="10952722" y="3930623"/>
                  <a:pt x="10952722" y="3938660"/>
                </a:cubicBezTo>
                <a:cubicBezTo>
                  <a:pt x="10952722" y="3946697"/>
                  <a:pt x="10950416" y="3953022"/>
                  <a:pt x="10945802" y="3957636"/>
                </a:cubicBezTo>
                <a:cubicBezTo>
                  <a:pt x="10941188" y="3962547"/>
                  <a:pt x="10935533" y="3965524"/>
                  <a:pt x="10928836" y="3966565"/>
                </a:cubicBezTo>
                <a:cubicBezTo>
                  <a:pt x="10922585" y="3967607"/>
                  <a:pt x="10910678" y="3968128"/>
                  <a:pt x="10893117" y="3968128"/>
                </a:cubicBezTo>
                <a:lnTo>
                  <a:pt x="10879722" y="3968128"/>
                </a:lnTo>
                <a:close/>
                <a:moveTo>
                  <a:pt x="7004834" y="3908969"/>
                </a:moveTo>
                <a:lnTo>
                  <a:pt x="7027158" y="3908969"/>
                </a:lnTo>
                <a:cubicBezTo>
                  <a:pt x="7049184" y="3908969"/>
                  <a:pt x="7062653" y="3911871"/>
                  <a:pt x="7067564" y="3917675"/>
                </a:cubicBezTo>
                <a:cubicBezTo>
                  <a:pt x="7072476" y="3923480"/>
                  <a:pt x="7074932" y="3930028"/>
                  <a:pt x="7074932" y="3937321"/>
                </a:cubicBezTo>
                <a:cubicBezTo>
                  <a:pt x="7074932" y="3945804"/>
                  <a:pt x="7072253" y="3952650"/>
                  <a:pt x="7066895" y="3957859"/>
                </a:cubicBezTo>
                <a:cubicBezTo>
                  <a:pt x="7061240" y="3963068"/>
                  <a:pt x="7049408" y="3965673"/>
                  <a:pt x="7031400" y="3965673"/>
                </a:cubicBezTo>
                <a:lnTo>
                  <a:pt x="7004834" y="3965673"/>
                </a:lnTo>
                <a:close/>
                <a:moveTo>
                  <a:pt x="6402973" y="3908969"/>
                </a:moveTo>
                <a:lnTo>
                  <a:pt x="6413911" y="3908969"/>
                </a:lnTo>
                <a:cubicBezTo>
                  <a:pt x="6432069" y="3908969"/>
                  <a:pt x="6444571" y="3909490"/>
                  <a:pt x="6451417" y="3910532"/>
                </a:cubicBezTo>
                <a:cubicBezTo>
                  <a:pt x="6458560" y="3911573"/>
                  <a:pt x="6464439" y="3914550"/>
                  <a:pt x="6469053" y="3919461"/>
                </a:cubicBezTo>
                <a:cubicBezTo>
                  <a:pt x="6473666" y="3924224"/>
                  <a:pt x="6475973" y="3930623"/>
                  <a:pt x="6475973" y="3938660"/>
                </a:cubicBezTo>
                <a:cubicBezTo>
                  <a:pt x="6475973" y="3946697"/>
                  <a:pt x="6473666" y="3953022"/>
                  <a:pt x="6469053" y="3957636"/>
                </a:cubicBezTo>
                <a:cubicBezTo>
                  <a:pt x="6464439" y="3962547"/>
                  <a:pt x="6458783" y="3965524"/>
                  <a:pt x="6452086" y="3966565"/>
                </a:cubicBezTo>
                <a:cubicBezTo>
                  <a:pt x="6445836" y="3967607"/>
                  <a:pt x="6433929" y="3968128"/>
                  <a:pt x="6416368" y="3968128"/>
                </a:cubicBezTo>
                <a:lnTo>
                  <a:pt x="6402973" y="3968128"/>
                </a:lnTo>
                <a:close/>
                <a:moveTo>
                  <a:pt x="10512042" y="3907406"/>
                </a:moveTo>
                <a:cubicBezTo>
                  <a:pt x="10526032" y="3907406"/>
                  <a:pt x="10536227" y="3913508"/>
                  <a:pt x="10542627" y="3925712"/>
                </a:cubicBezTo>
                <a:cubicBezTo>
                  <a:pt x="10549175" y="3938065"/>
                  <a:pt x="10552449" y="3961282"/>
                  <a:pt x="10552449" y="3995364"/>
                </a:cubicBezTo>
                <a:cubicBezTo>
                  <a:pt x="10552449" y="4030487"/>
                  <a:pt x="10549101" y="4054002"/>
                  <a:pt x="10542403" y="4065908"/>
                </a:cubicBezTo>
                <a:cubicBezTo>
                  <a:pt x="10535706" y="4077666"/>
                  <a:pt x="10525586" y="4083544"/>
                  <a:pt x="10512042" y="4083544"/>
                </a:cubicBezTo>
                <a:cubicBezTo>
                  <a:pt x="10498350" y="4083544"/>
                  <a:pt x="10488304" y="4077442"/>
                  <a:pt x="10481905" y="4065239"/>
                </a:cubicBezTo>
                <a:cubicBezTo>
                  <a:pt x="10475207" y="4053183"/>
                  <a:pt x="10471859" y="4029892"/>
                  <a:pt x="10471859" y="3995364"/>
                </a:cubicBezTo>
                <a:cubicBezTo>
                  <a:pt x="10471859" y="3960240"/>
                  <a:pt x="10475207" y="3936800"/>
                  <a:pt x="10481905" y="3925042"/>
                </a:cubicBezTo>
                <a:cubicBezTo>
                  <a:pt x="10488602" y="3913285"/>
                  <a:pt x="10498648" y="3907406"/>
                  <a:pt x="10512042" y="3907406"/>
                </a:cubicBezTo>
                <a:close/>
                <a:moveTo>
                  <a:pt x="5301868" y="3907406"/>
                </a:moveTo>
                <a:cubicBezTo>
                  <a:pt x="5315858" y="3907406"/>
                  <a:pt x="5326053" y="3913508"/>
                  <a:pt x="5332452" y="3925712"/>
                </a:cubicBezTo>
                <a:cubicBezTo>
                  <a:pt x="5339001" y="3938065"/>
                  <a:pt x="5342275" y="3961282"/>
                  <a:pt x="5342275" y="3995364"/>
                </a:cubicBezTo>
                <a:cubicBezTo>
                  <a:pt x="5342275" y="4030487"/>
                  <a:pt x="5338926" y="4054002"/>
                  <a:pt x="5332229" y="4065908"/>
                </a:cubicBezTo>
                <a:cubicBezTo>
                  <a:pt x="5325532" y="4077666"/>
                  <a:pt x="5315411" y="4083544"/>
                  <a:pt x="5301868" y="4083544"/>
                </a:cubicBezTo>
                <a:cubicBezTo>
                  <a:pt x="5288176" y="4083544"/>
                  <a:pt x="5278130" y="4077442"/>
                  <a:pt x="5271730" y="4065239"/>
                </a:cubicBezTo>
                <a:cubicBezTo>
                  <a:pt x="5265033" y="4053183"/>
                  <a:pt x="5261684" y="4029892"/>
                  <a:pt x="5261684" y="3995364"/>
                </a:cubicBezTo>
                <a:cubicBezTo>
                  <a:pt x="5261684" y="3960240"/>
                  <a:pt x="5265033" y="3936800"/>
                  <a:pt x="5271730" y="3925042"/>
                </a:cubicBezTo>
                <a:cubicBezTo>
                  <a:pt x="5278428" y="3913285"/>
                  <a:pt x="5288473" y="3907406"/>
                  <a:pt x="5301868" y="3907406"/>
                </a:cubicBezTo>
                <a:close/>
                <a:moveTo>
                  <a:pt x="4239098" y="3850473"/>
                </a:moveTo>
                <a:lnTo>
                  <a:pt x="4473631" y="3986211"/>
                </a:lnTo>
                <a:lnTo>
                  <a:pt x="4317550" y="3986211"/>
                </a:lnTo>
                <a:close/>
                <a:moveTo>
                  <a:pt x="10734392" y="3840880"/>
                </a:moveTo>
                <a:lnTo>
                  <a:pt x="10734392" y="3915220"/>
                </a:lnTo>
                <a:lnTo>
                  <a:pt x="10759618" y="3915220"/>
                </a:lnTo>
                <a:lnTo>
                  <a:pt x="10759618" y="4077070"/>
                </a:lnTo>
                <a:lnTo>
                  <a:pt x="10734392" y="4077070"/>
                </a:lnTo>
                <a:lnTo>
                  <a:pt x="10734392" y="4151410"/>
                </a:lnTo>
                <a:lnTo>
                  <a:pt x="10903163" y="4151410"/>
                </a:lnTo>
                <a:lnTo>
                  <a:pt x="10903163" y="4077070"/>
                </a:lnTo>
                <a:lnTo>
                  <a:pt x="10879722" y="4077070"/>
                </a:lnTo>
                <a:lnTo>
                  <a:pt x="10879722" y="4024608"/>
                </a:lnTo>
                <a:lnTo>
                  <a:pt x="10917897" y="4024608"/>
                </a:lnTo>
                <a:lnTo>
                  <a:pt x="10985539" y="4151410"/>
                </a:lnTo>
                <a:lnTo>
                  <a:pt x="11097383" y="4151410"/>
                </a:lnTo>
                <a:lnTo>
                  <a:pt x="11097383" y="4077070"/>
                </a:lnTo>
                <a:lnTo>
                  <a:pt x="11075059" y="4077070"/>
                </a:lnTo>
                <a:lnTo>
                  <a:pt x="11032197" y="4006079"/>
                </a:lnTo>
                <a:cubicBezTo>
                  <a:pt x="11045740" y="3999977"/>
                  <a:pt x="11056679" y="3990452"/>
                  <a:pt x="11065013" y="3977504"/>
                </a:cubicBezTo>
                <a:cubicBezTo>
                  <a:pt x="11073348" y="3964407"/>
                  <a:pt x="11077515" y="3949822"/>
                  <a:pt x="11077515" y="3933749"/>
                </a:cubicBezTo>
                <a:cubicBezTo>
                  <a:pt x="11077515" y="3912318"/>
                  <a:pt x="11070669" y="3893714"/>
                  <a:pt x="11056977" y="3877938"/>
                </a:cubicBezTo>
                <a:cubicBezTo>
                  <a:pt x="11043433" y="3862460"/>
                  <a:pt x="11025797" y="3852414"/>
                  <a:pt x="11004068" y="3847801"/>
                </a:cubicBezTo>
                <a:cubicBezTo>
                  <a:pt x="10996329" y="3846164"/>
                  <a:pt x="10987846" y="3844861"/>
                  <a:pt x="10978619" y="3843894"/>
                </a:cubicBezTo>
                <a:cubicBezTo>
                  <a:pt x="10969391" y="3842927"/>
                  <a:pt x="10958303" y="3842182"/>
                  <a:pt x="10945355" y="3841661"/>
                </a:cubicBezTo>
                <a:cubicBezTo>
                  <a:pt x="10932407" y="3841141"/>
                  <a:pt x="10918343" y="3840880"/>
                  <a:pt x="10903163" y="3840880"/>
                </a:cubicBezTo>
                <a:close/>
                <a:moveTo>
                  <a:pt x="10007813" y="3840880"/>
                </a:moveTo>
                <a:lnTo>
                  <a:pt x="10007813" y="3971700"/>
                </a:lnTo>
                <a:lnTo>
                  <a:pt x="10066079" y="3971700"/>
                </a:lnTo>
                <a:lnTo>
                  <a:pt x="10066079" y="3915220"/>
                </a:lnTo>
                <a:lnTo>
                  <a:pt x="10101798" y="3915220"/>
                </a:lnTo>
                <a:lnTo>
                  <a:pt x="10101798" y="4077070"/>
                </a:lnTo>
                <a:lnTo>
                  <a:pt x="10075009" y="4077070"/>
                </a:lnTo>
                <a:lnTo>
                  <a:pt x="10075009" y="4151410"/>
                </a:lnTo>
                <a:lnTo>
                  <a:pt x="10249361" y="4151410"/>
                </a:lnTo>
                <a:lnTo>
                  <a:pt x="10249361" y="4077070"/>
                </a:lnTo>
                <a:lnTo>
                  <a:pt x="10221902" y="4077070"/>
                </a:lnTo>
                <a:lnTo>
                  <a:pt x="10221902" y="3915220"/>
                </a:lnTo>
                <a:lnTo>
                  <a:pt x="10257397" y="3915220"/>
                </a:lnTo>
                <a:lnTo>
                  <a:pt x="10257397" y="3971700"/>
                </a:lnTo>
                <a:lnTo>
                  <a:pt x="10315664" y="3971700"/>
                </a:lnTo>
                <a:lnTo>
                  <a:pt x="10315664" y="3840880"/>
                </a:lnTo>
                <a:close/>
                <a:moveTo>
                  <a:pt x="9357136" y="3840880"/>
                </a:moveTo>
                <a:lnTo>
                  <a:pt x="9357136" y="3915220"/>
                </a:lnTo>
                <a:lnTo>
                  <a:pt x="9382139" y="3915220"/>
                </a:lnTo>
                <a:lnTo>
                  <a:pt x="9323873" y="4077070"/>
                </a:lnTo>
                <a:lnTo>
                  <a:pt x="9300209" y="4077070"/>
                </a:lnTo>
                <a:lnTo>
                  <a:pt x="9300209" y="4151410"/>
                </a:lnTo>
                <a:lnTo>
                  <a:pt x="9423216" y="4151410"/>
                </a:lnTo>
                <a:lnTo>
                  <a:pt x="9423216" y="4083321"/>
                </a:lnTo>
                <a:lnTo>
                  <a:pt x="9397766" y="4083321"/>
                </a:lnTo>
                <a:lnTo>
                  <a:pt x="9411384" y="4044254"/>
                </a:lnTo>
                <a:lnTo>
                  <a:pt x="9490858" y="4044254"/>
                </a:lnTo>
                <a:lnTo>
                  <a:pt x="9502690" y="4083321"/>
                </a:lnTo>
                <a:lnTo>
                  <a:pt x="9475454" y="4083321"/>
                </a:lnTo>
                <a:lnTo>
                  <a:pt x="9475454" y="4151410"/>
                </a:lnTo>
                <a:lnTo>
                  <a:pt x="9637528" y="4151410"/>
                </a:lnTo>
                <a:lnTo>
                  <a:pt x="9637528" y="4077070"/>
                </a:lnTo>
                <a:lnTo>
                  <a:pt x="9614758" y="4077070"/>
                </a:lnTo>
                <a:lnTo>
                  <a:pt x="9555375" y="3915220"/>
                </a:lnTo>
                <a:lnTo>
                  <a:pt x="9580378" y="3915220"/>
                </a:lnTo>
                <a:lnTo>
                  <a:pt x="9580378" y="3840880"/>
                </a:lnTo>
                <a:close/>
                <a:moveTo>
                  <a:pt x="9010738" y="3840880"/>
                </a:moveTo>
                <a:lnTo>
                  <a:pt x="9010738" y="3915220"/>
                </a:lnTo>
                <a:lnTo>
                  <a:pt x="9044448" y="3915220"/>
                </a:lnTo>
                <a:lnTo>
                  <a:pt x="9044448" y="4077070"/>
                </a:lnTo>
                <a:lnTo>
                  <a:pt x="9011855" y="4077070"/>
                </a:lnTo>
                <a:lnTo>
                  <a:pt x="9011855" y="4151410"/>
                </a:lnTo>
                <a:lnTo>
                  <a:pt x="9200494" y="4151410"/>
                </a:lnTo>
                <a:lnTo>
                  <a:pt x="9200494" y="4077070"/>
                </a:lnTo>
                <a:lnTo>
                  <a:pt x="9164553" y="4077070"/>
                </a:lnTo>
                <a:lnTo>
                  <a:pt x="9164553" y="4026171"/>
                </a:lnTo>
                <a:lnTo>
                  <a:pt x="9218131" y="4026171"/>
                </a:lnTo>
                <a:lnTo>
                  <a:pt x="9218131" y="3962994"/>
                </a:lnTo>
                <a:lnTo>
                  <a:pt x="9164553" y="3962994"/>
                </a:lnTo>
                <a:lnTo>
                  <a:pt x="9164553" y="3915220"/>
                </a:lnTo>
                <a:lnTo>
                  <a:pt x="9233981" y="3915220"/>
                </a:lnTo>
                <a:lnTo>
                  <a:pt x="9233981" y="3943125"/>
                </a:lnTo>
                <a:lnTo>
                  <a:pt x="9316580" y="3943125"/>
                </a:lnTo>
                <a:lnTo>
                  <a:pt x="9316580" y="3840880"/>
                </a:lnTo>
                <a:close/>
                <a:moveTo>
                  <a:pt x="8119407" y="3840880"/>
                </a:moveTo>
                <a:lnTo>
                  <a:pt x="8119407" y="3915220"/>
                </a:lnTo>
                <a:lnTo>
                  <a:pt x="8146643" y="3915220"/>
                </a:lnTo>
                <a:lnTo>
                  <a:pt x="8146643" y="4077070"/>
                </a:lnTo>
                <a:lnTo>
                  <a:pt x="8119407" y="4077070"/>
                </a:lnTo>
                <a:lnTo>
                  <a:pt x="8119407" y="4151410"/>
                </a:lnTo>
                <a:lnTo>
                  <a:pt x="8246879" y="4151410"/>
                </a:lnTo>
                <a:lnTo>
                  <a:pt x="8246879" y="4077070"/>
                </a:lnTo>
                <a:lnTo>
                  <a:pt x="8219420" y="4077070"/>
                </a:lnTo>
                <a:lnTo>
                  <a:pt x="8219420" y="3967682"/>
                </a:lnTo>
                <a:lnTo>
                  <a:pt x="8350240" y="4155428"/>
                </a:lnTo>
                <a:lnTo>
                  <a:pt x="8452484" y="4155428"/>
                </a:lnTo>
                <a:lnTo>
                  <a:pt x="8452484" y="3915220"/>
                </a:lnTo>
                <a:lnTo>
                  <a:pt x="8479496" y="3915220"/>
                </a:lnTo>
                <a:lnTo>
                  <a:pt x="8479496" y="3840880"/>
                </a:lnTo>
                <a:lnTo>
                  <a:pt x="8354258" y="3840880"/>
                </a:lnTo>
                <a:lnTo>
                  <a:pt x="8354258" y="3915220"/>
                </a:lnTo>
                <a:lnTo>
                  <a:pt x="8379484" y="3915220"/>
                </a:lnTo>
                <a:lnTo>
                  <a:pt x="8379484" y="4003177"/>
                </a:lnTo>
                <a:lnTo>
                  <a:pt x="8266524" y="3840880"/>
                </a:lnTo>
                <a:close/>
                <a:moveTo>
                  <a:pt x="7910973" y="3840880"/>
                </a:moveTo>
                <a:lnTo>
                  <a:pt x="7910973" y="3915220"/>
                </a:lnTo>
                <a:lnTo>
                  <a:pt x="7939548" y="3915220"/>
                </a:lnTo>
                <a:lnTo>
                  <a:pt x="7939548" y="4077070"/>
                </a:lnTo>
                <a:lnTo>
                  <a:pt x="7910973" y="4077070"/>
                </a:lnTo>
                <a:lnTo>
                  <a:pt x="7910973" y="4151410"/>
                </a:lnTo>
                <a:lnTo>
                  <a:pt x="8088005" y="4151410"/>
                </a:lnTo>
                <a:lnTo>
                  <a:pt x="8088005" y="4077070"/>
                </a:lnTo>
                <a:lnTo>
                  <a:pt x="8059653" y="4077070"/>
                </a:lnTo>
                <a:lnTo>
                  <a:pt x="8059653" y="3915220"/>
                </a:lnTo>
                <a:lnTo>
                  <a:pt x="8088005" y="3915220"/>
                </a:lnTo>
                <a:lnTo>
                  <a:pt x="8088005" y="3840880"/>
                </a:lnTo>
                <a:close/>
                <a:moveTo>
                  <a:pt x="7569413" y="3840880"/>
                </a:moveTo>
                <a:lnTo>
                  <a:pt x="7569413" y="3971700"/>
                </a:lnTo>
                <a:lnTo>
                  <a:pt x="7627679" y="3971700"/>
                </a:lnTo>
                <a:lnTo>
                  <a:pt x="7627679" y="3915220"/>
                </a:lnTo>
                <a:lnTo>
                  <a:pt x="7663398" y="3915220"/>
                </a:lnTo>
                <a:lnTo>
                  <a:pt x="7663398" y="4077070"/>
                </a:lnTo>
                <a:lnTo>
                  <a:pt x="7636609" y="4077070"/>
                </a:lnTo>
                <a:lnTo>
                  <a:pt x="7636609" y="4151410"/>
                </a:lnTo>
                <a:lnTo>
                  <a:pt x="7810961" y="4151410"/>
                </a:lnTo>
                <a:lnTo>
                  <a:pt x="7810961" y="4077070"/>
                </a:lnTo>
                <a:lnTo>
                  <a:pt x="7783502" y="4077070"/>
                </a:lnTo>
                <a:lnTo>
                  <a:pt x="7783502" y="3915220"/>
                </a:lnTo>
                <a:lnTo>
                  <a:pt x="7818998" y="3915220"/>
                </a:lnTo>
                <a:lnTo>
                  <a:pt x="7818998" y="3971700"/>
                </a:lnTo>
                <a:lnTo>
                  <a:pt x="7877264" y="3971700"/>
                </a:lnTo>
                <a:lnTo>
                  <a:pt x="7877264" y="3840880"/>
                </a:lnTo>
                <a:close/>
                <a:moveTo>
                  <a:pt x="7232020" y="3840880"/>
                </a:moveTo>
                <a:lnTo>
                  <a:pt x="7232020" y="3915220"/>
                </a:lnTo>
                <a:lnTo>
                  <a:pt x="7255906" y="3915220"/>
                </a:lnTo>
                <a:lnTo>
                  <a:pt x="7255906" y="4014786"/>
                </a:lnTo>
                <a:cubicBezTo>
                  <a:pt x="7255906" y="4045891"/>
                  <a:pt x="7258437" y="4068959"/>
                  <a:pt x="7263497" y="4083991"/>
                </a:cubicBezTo>
                <a:cubicBezTo>
                  <a:pt x="7268408" y="4099469"/>
                  <a:pt x="7276073" y="4112640"/>
                  <a:pt x="7286491" y="4123505"/>
                </a:cubicBezTo>
                <a:cubicBezTo>
                  <a:pt x="7296909" y="4134518"/>
                  <a:pt x="7311047" y="4142704"/>
                  <a:pt x="7328907" y="4148061"/>
                </a:cubicBezTo>
                <a:cubicBezTo>
                  <a:pt x="7346468" y="4153568"/>
                  <a:pt x="7366635" y="4156321"/>
                  <a:pt x="7389405" y="4156321"/>
                </a:cubicBezTo>
                <a:cubicBezTo>
                  <a:pt x="7417683" y="4156321"/>
                  <a:pt x="7441495" y="4151187"/>
                  <a:pt x="7460843" y="4140918"/>
                </a:cubicBezTo>
                <a:cubicBezTo>
                  <a:pt x="7480190" y="4130648"/>
                  <a:pt x="7494032" y="4116435"/>
                  <a:pt x="7502366" y="4098278"/>
                </a:cubicBezTo>
                <a:cubicBezTo>
                  <a:pt x="7510700" y="4079973"/>
                  <a:pt x="7514867" y="4056458"/>
                  <a:pt x="7514867" y="4027734"/>
                </a:cubicBezTo>
                <a:lnTo>
                  <a:pt x="7514867" y="3915220"/>
                </a:lnTo>
                <a:lnTo>
                  <a:pt x="7539424" y="3915220"/>
                </a:lnTo>
                <a:lnTo>
                  <a:pt x="7539424" y="3840880"/>
                </a:lnTo>
                <a:lnTo>
                  <a:pt x="7422668" y="3840880"/>
                </a:lnTo>
                <a:lnTo>
                  <a:pt x="7422668" y="3915220"/>
                </a:lnTo>
                <a:lnTo>
                  <a:pt x="7438295" y="3915220"/>
                </a:lnTo>
                <a:lnTo>
                  <a:pt x="7438295" y="4027287"/>
                </a:lnTo>
                <a:cubicBezTo>
                  <a:pt x="7438295" y="4050356"/>
                  <a:pt x="7435988" y="4065611"/>
                  <a:pt x="7431375" y="4073052"/>
                </a:cubicBezTo>
                <a:cubicBezTo>
                  <a:pt x="7426761" y="4080642"/>
                  <a:pt x="7419320" y="4084437"/>
                  <a:pt x="7409051" y="4084437"/>
                </a:cubicBezTo>
                <a:cubicBezTo>
                  <a:pt x="7396698" y="4084437"/>
                  <a:pt x="7388141" y="4079973"/>
                  <a:pt x="7383378" y="4071043"/>
                </a:cubicBezTo>
                <a:cubicBezTo>
                  <a:pt x="7378615" y="4061964"/>
                  <a:pt x="7376234" y="4044923"/>
                  <a:pt x="7376234" y="4019920"/>
                </a:cubicBezTo>
                <a:lnTo>
                  <a:pt x="7376234" y="3915220"/>
                </a:lnTo>
                <a:lnTo>
                  <a:pt x="7390968" y="3915220"/>
                </a:lnTo>
                <a:lnTo>
                  <a:pt x="7390968" y="3840880"/>
                </a:lnTo>
                <a:close/>
                <a:moveTo>
                  <a:pt x="6857717" y="3840880"/>
                </a:moveTo>
                <a:lnTo>
                  <a:pt x="6857717" y="3915220"/>
                </a:lnTo>
                <a:lnTo>
                  <a:pt x="6884730" y="3915220"/>
                </a:lnTo>
                <a:lnTo>
                  <a:pt x="6884730" y="4077070"/>
                </a:lnTo>
                <a:lnTo>
                  <a:pt x="6857717" y="4077070"/>
                </a:lnTo>
                <a:lnTo>
                  <a:pt x="6857717" y="4151410"/>
                </a:lnTo>
                <a:lnTo>
                  <a:pt x="7033409" y="4151410"/>
                </a:lnTo>
                <a:cubicBezTo>
                  <a:pt x="7077759" y="4151410"/>
                  <a:pt x="7111469" y="4149103"/>
                  <a:pt x="7134538" y="4144490"/>
                </a:cubicBezTo>
                <a:cubicBezTo>
                  <a:pt x="7157904" y="4140025"/>
                  <a:pt x="7176284" y="4130574"/>
                  <a:pt x="7189678" y="4116138"/>
                </a:cubicBezTo>
                <a:cubicBezTo>
                  <a:pt x="7203072" y="4101553"/>
                  <a:pt x="7209770" y="4083842"/>
                  <a:pt x="7209770" y="4063006"/>
                </a:cubicBezTo>
                <a:cubicBezTo>
                  <a:pt x="7209770" y="4045593"/>
                  <a:pt x="7203817" y="4029892"/>
                  <a:pt x="7191910" y="4015902"/>
                </a:cubicBezTo>
                <a:cubicBezTo>
                  <a:pt x="7180154" y="4002210"/>
                  <a:pt x="7163335" y="3992090"/>
                  <a:pt x="7141458" y="3985541"/>
                </a:cubicBezTo>
                <a:cubicBezTo>
                  <a:pt x="7157382" y="3981374"/>
                  <a:pt x="7170926" y="3973932"/>
                  <a:pt x="7182088" y="3963217"/>
                </a:cubicBezTo>
                <a:cubicBezTo>
                  <a:pt x="7192952" y="3952799"/>
                  <a:pt x="7198384" y="3938809"/>
                  <a:pt x="7198384" y="3921247"/>
                </a:cubicBezTo>
                <a:cubicBezTo>
                  <a:pt x="7198384" y="3903239"/>
                  <a:pt x="7192655" y="3887463"/>
                  <a:pt x="7181195" y="3873920"/>
                </a:cubicBezTo>
                <a:cubicBezTo>
                  <a:pt x="7169736" y="3860674"/>
                  <a:pt x="7153960" y="3851819"/>
                  <a:pt x="7133868" y="3847354"/>
                </a:cubicBezTo>
                <a:cubicBezTo>
                  <a:pt x="7113478" y="3843038"/>
                  <a:pt x="7084680" y="3840880"/>
                  <a:pt x="7047473" y="3840880"/>
                </a:cubicBezTo>
                <a:close/>
                <a:moveTo>
                  <a:pt x="6644149" y="3840880"/>
                </a:moveTo>
                <a:lnTo>
                  <a:pt x="6644149" y="3915220"/>
                </a:lnTo>
                <a:lnTo>
                  <a:pt x="6672724" y="3915220"/>
                </a:lnTo>
                <a:lnTo>
                  <a:pt x="6672724" y="4077070"/>
                </a:lnTo>
                <a:lnTo>
                  <a:pt x="6644149" y="4077070"/>
                </a:lnTo>
                <a:lnTo>
                  <a:pt x="6644149" y="4151410"/>
                </a:lnTo>
                <a:lnTo>
                  <a:pt x="6821180" y="4151410"/>
                </a:lnTo>
                <a:lnTo>
                  <a:pt x="6821180" y="4077070"/>
                </a:lnTo>
                <a:lnTo>
                  <a:pt x="6792828" y="4077070"/>
                </a:lnTo>
                <a:lnTo>
                  <a:pt x="6792828" y="3915220"/>
                </a:lnTo>
                <a:lnTo>
                  <a:pt x="6821180" y="3915220"/>
                </a:lnTo>
                <a:lnTo>
                  <a:pt x="6821180" y="3840880"/>
                </a:lnTo>
                <a:close/>
                <a:moveTo>
                  <a:pt x="6257642" y="3840880"/>
                </a:moveTo>
                <a:lnTo>
                  <a:pt x="6257642" y="3915220"/>
                </a:lnTo>
                <a:lnTo>
                  <a:pt x="6282869" y="3915220"/>
                </a:lnTo>
                <a:lnTo>
                  <a:pt x="6282869" y="4077070"/>
                </a:lnTo>
                <a:lnTo>
                  <a:pt x="6257642" y="4077070"/>
                </a:lnTo>
                <a:lnTo>
                  <a:pt x="6257642" y="4151410"/>
                </a:lnTo>
                <a:lnTo>
                  <a:pt x="6426413" y="4151410"/>
                </a:lnTo>
                <a:lnTo>
                  <a:pt x="6426413" y="4077070"/>
                </a:lnTo>
                <a:lnTo>
                  <a:pt x="6402973" y="4077070"/>
                </a:lnTo>
                <a:lnTo>
                  <a:pt x="6402973" y="4024608"/>
                </a:lnTo>
                <a:lnTo>
                  <a:pt x="6441147" y="4024608"/>
                </a:lnTo>
                <a:lnTo>
                  <a:pt x="6508790" y="4151410"/>
                </a:lnTo>
                <a:lnTo>
                  <a:pt x="6620634" y="4151410"/>
                </a:lnTo>
                <a:lnTo>
                  <a:pt x="6620634" y="4077070"/>
                </a:lnTo>
                <a:lnTo>
                  <a:pt x="6598310" y="4077070"/>
                </a:lnTo>
                <a:lnTo>
                  <a:pt x="6555447" y="4006079"/>
                </a:lnTo>
                <a:cubicBezTo>
                  <a:pt x="6568990" y="3999977"/>
                  <a:pt x="6579930" y="3990452"/>
                  <a:pt x="6588263" y="3977504"/>
                </a:cubicBezTo>
                <a:cubicBezTo>
                  <a:pt x="6596598" y="3964407"/>
                  <a:pt x="6600765" y="3949822"/>
                  <a:pt x="6600765" y="3933749"/>
                </a:cubicBezTo>
                <a:cubicBezTo>
                  <a:pt x="6600765" y="3912318"/>
                  <a:pt x="6593920" y="3893714"/>
                  <a:pt x="6580227" y="3877938"/>
                </a:cubicBezTo>
                <a:cubicBezTo>
                  <a:pt x="6566683" y="3862460"/>
                  <a:pt x="6549048" y="3852414"/>
                  <a:pt x="6527318" y="3847801"/>
                </a:cubicBezTo>
                <a:cubicBezTo>
                  <a:pt x="6519580" y="3846164"/>
                  <a:pt x="6511097" y="3844861"/>
                  <a:pt x="6501869" y="3843894"/>
                </a:cubicBezTo>
                <a:cubicBezTo>
                  <a:pt x="6492642" y="3842927"/>
                  <a:pt x="6481554" y="3842182"/>
                  <a:pt x="6468606" y="3841661"/>
                </a:cubicBezTo>
                <a:cubicBezTo>
                  <a:pt x="6455658" y="3841141"/>
                  <a:pt x="6441594" y="3840880"/>
                  <a:pt x="6426413" y="3840880"/>
                </a:cubicBezTo>
                <a:close/>
                <a:moveTo>
                  <a:pt x="5912063" y="3840880"/>
                </a:moveTo>
                <a:lnTo>
                  <a:pt x="5912063" y="3971700"/>
                </a:lnTo>
                <a:lnTo>
                  <a:pt x="5970330" y="3971700"/>
                </a:lnTo>
                <a:lnTo>
                  <a:pt x="5970330" y="3915220"/>
                </a:lnTo>
                <a:lnTo>
                  <a:pt x="6006048" y="3915220"/>
                </a:lnTo>
                <a:lnTo>
                  <a:pt x="6006048" y="4077070"/>
                </a:lnTo>
                <a:lnTo>
                  <a:pt x="5979259" y="4077070"/>
                </a:lnTo>
                <a:lnTo>
                  <a:pt x="5979259" y="4151410"/>
                </a:lnTo>
                <a:lnTo>
                  <a:pt x="6153611" y="4151410"/>
                </a:lnTo>
                <a:lnTo>
                  <a:pt x="6153611" y="4077070"/>
                </a:lnTo>
                <a:lnTo>
                  <a:pt x="6126153" y="4077070"/>
                </a:lnTo>
                <a:lnTo>
                  <a:pt x="6126153" y="3915220"/>
                </a:lnTo>
                <a:lnTo>
                  <a:pt x="6161648" y="3915220"/>
                </a:lnTo>
                <a:lnTo>
                  <a:pt x="6161648" y="3971700"/>
                </a:lnTo>
                <a:lnTo>
                  <a:pt x="6219914" y="3971700"/>
                </a:lnTo>
                <a:lnTo>
                  <a:pt x="6219914" y="3840880"/>
                </a:lnTo>
                <a:close/>
                <a:moveTo>
                  <a:pt x="5519083" y="3840880"/>
                </a:moveTo>
                <a:lnTo>
                  <a:pt x="5519083" y="3915220"/>
                </a:lnTo>
                <a:lnTo>
                  <a:pt x="5546319" y="3915220"/>
                </a:lnTo>
                <a:lnTo>
                  <a:pt x="5546319" y="4077070"/>
                </a:lnTo>
                <a:lnTo>
                  <a:pt x="5519083" y="4077070"/>
                </a:lnTo>
                <a:lnTo>
                  <a:pt x="5519083" y="4151410"/>
                </a:lnTo>
                <a:lnTo>
                  <a:pt x="5646554" y="4151410"/>
                </a:lnTo>
                <a:lnTo>
                  <a:pt x="5646554" y="4077070"/>
                </a:lnTo>
                <a:lnTo>
                  <a:pt x="5619095" y="4077070"/>
                </a:lnTo>
                <a:lnTo>
                  <a:pt x="5619095" y="3967682"/>
                </a:lnTo>
                <a:lnTo>
                  <a:pt x="5749915" y="4155428"/>
                </a:lnTo>
                <a:lnTo>
                  <a:pt x="5852160" y="4155428"/>
                </a:lnTo>
                <a:lnTo>
                  <a:pt x="5852160" y="3915220"/>
                </a:lnTo>
                <a:lnTo>
                  <a:pt x="5879172" y="3915220"/>
                </a:lnTo>
                <a:lnTo>
                  <a:pt x="5879172" y="3840880"/>
                </a:lnTo>
                <a:lnTo>
                  <a:pt x="5753934" y="3840880"/>
                </a:lnTo>
                <a:lnTo>
                  <a:pt x="5753934" y="3915220"/>
                </a:lnTo>
                <a:lnTo>
                  <a:pt x="5779160" y="3915220"/>
                </a:lnTo>
                <a:lnTo>
                  <a:pt x="5779160" y="4003177"/>
                </a:lnTo>
                <a:lnTo>
                  <a:pt x="5666199" y="3840880"/>
                </a:lnTo>
                <a:close/>
                <a:moveTo>
                  <a:pt x="11220018" y="3836862"/>
                </a:moveTo>
                <a:cubicBezTo>
                  <a:pt x="11192782" y="3836862"/>
                  <a:pt x="11169863" y="3844973"/>
                  <a:pt x="11151259" y="3861195"/>
                </a:cubicBezTo>
                <a:cubicBezTo>
                  <a:pt x="11132507" y="3877417"/>
                  <a:pt x="11123131" y="3899965"/>
                  <a:pt x="11123131" y="3928838"/>
                </a:cubicBezTo>
                <a:cubicBezTo>
                  <a:pt x="11123131" y="3944911"/>
                  <a:pt x="11127075" y="3959571"/>
                  <a:pt x="11134962" y="3972816"/>
                </a:cubicBezTo>
                <a:cubicBezTo>
                  <a:pt x="11142850" y="3986211"/>
                  <a:pt x="11152375" y="3996703"/>
                  <a:pt x="11163537" y="4004293"/>
                </a:cubicBezTo>
                <a:cubicBezTo>
                  <a:pt x="11175444" y="4012628"/>
                  <a:pt x="11194047" y="4022525"/>
                  <a:pt x="11219348" y="4033985"/>
                </a:cubicBezTo>
                <a:cubicBezTo>
                  <a:pt x="11239440" y="4042914"/>
                  <a:pt x="11252611" y="4049909"/>
                  <a:pt x="11258862" y="4054969"/>
                </a:cubicBezTo>
                <a:cubicBezTo>
                  <a:pt x="11264666" y="4059583"/>
                  <a:pt x="11267568" y="4065387"/>
                  <a:pt x="11267568" y="4072382"/>
                </a:cubicBezTo>
                <a:cubicBezTo>
                  <a:pt x="11267568" y="4085777"/>
                  <a:pt x="11259234" y="4092474"/>
                  <a:pt x="11242565" y="4092474"/>
                </a:cubicBezTo>
                <a:cubicBezTo>
                  <a:pt x="11219497" y="4092474"/>
                  <a:pt x="11203795" y="4078931"/>
                  <a:pt x="11195461" y="4051844"/>
                </a:cubicBezTo>
                <a:lnTo>
                  <a:pt x="11125586" y="4051844"/>
                </a:lnTo>
                <a:lnTo>
                  <a:pt x="11125586" y="4151410"/>
                </a:lnTo>
                <a:lnTo>
                  <a:pt x="11195461" y="4151410"/>
                </a:lnTo>
                <a:lnTo>
                  <a:pt x="11195461" y="4131095"/>
                </a:lnTo>
                <a:cubicBezTo>
                  <a:pt x="11217636" y="4147317"/>
                  <a:pt x="11242416" y="4155428"/>
                  <a:pt x="11269801" y="4155428"/>
                </a:cubicBezTo>
                <a:cubicBezTo>
                  <a:pt x="11299269" y="4155428"/>
                  <a:pt x="11323677" y="4146275"/>
                  <a:pt x="11343024" y="4127970"/>
                </a:cubicBezTo>
                <a:cubicBezTo>
                  <a:pt x="11362372" y="4109961"/>
                  <a:pt x="11372046" y="4087935"/>
                  <a:pt x="11372046" y="4061890"/>
                </a:cubicBezTo>
                <a:cubicBezTo>
                  <a:pt x="11372046" y="4044923"/>
                  <a:pt x="11367953" y="4029148"/>
                  <a:pt x="11359767" y="4014563"/>
                </a:cubicBezTo>
                <a:cubicBezTo>
                  <a:pt x="11356195" y="4008014"/>
                  <a:pt x="11351693" y="4001652"/>
                  <a:pt x="11346261" y="3995475"/>
                </a:cubicBezTo>
                <a:cubicBezTo>
                  <a:pt x="11340829" y="3989299"/>
                  <a:pt x="11335508" y="3984499"/>
                  <a:pt x="11330299" y="3981076"/>
                </a:cubicBezTo>
                <a:cubicBezTo>
                  <a:pt x="11320030" y="3974081"/>
                  <a:pt x="11299641" y="3962994"/>
                  <a:pt x="11269131" y="3947813"/>
                </a:cubicBezTo>
                <a:cubicBezTo>
                  <a:pt x="11246360" y="3936651"/>
                  <a:pt x="11232891" y="3929433"/>
                  <a:pt x="11228724" y="3926159"/>
                </a:cubicBezTo>
                <a:cubicBezTo>
                  <a:pt x="11224408" y="3923033"/>
                  <a:pt x="11222250" y="3918345"/>
                  <a:pt x="11222250" y="3912094"/>
                </a:cubicBezTo>
                <a:cubicBezTo>
                  <a:pt x="11222250" y="3899146"/>
                  <a:pt x="11229840" y="3892672"/>
                  <a:pt x="11245021" y="3892672"/>
                </a:cubicBezTo>
                <a:cubicBezTo>
                  <a:pt x="11266601" y="3892672"/>
                  <a:pt x="11281633" y="3904876"/>
                  <a:pt x="11290116" y="3929284"/>
                </a:cubicBezTo>
                <a:lnTo>
                  <a:pt x="11359544" y="3929284"/>
                </a:lnTo>
                <a:lnTo>
                  <a:pt x="11359544" y="3840880"/>
                </a:lnTo>
                <a:lnTo>
                  <a:pt x="11289223" y="3840880"/>
                </a:lnTo>
                <a:lnTo>
                  <a:pt x="11289223" y="3860079"/>
                </a:lnTo>
                <a:cubicBezTo>
                  <a:pt x="11270322" y="3844601"/>
                  <a:pt x="11247253" y="3836862"/>
                  <a:pt x="11220018" y="3836862"/>
                </a:cubicBezTo>
                <a:close/>
                <a:moveTo>
                  <a:pt x="10512042" y="3834629"/>
                </a:moveTo>
                <a:cubicBezTo>
                  <a:pt x="10499243" y="3834629"/>
                  <a:pt x="10487039" y="3835560"/>
                  <a:pt x="10475431" y="3837420"/>
                </a:cubicBezTo>
                <a:cubicBezTo>
                  <a:pt x="10463822" y="3839280"/>
                  <a:pt x="10453069" y="3841922"/>
                  <a:pt x="10443172" y="3845345"/>
                </a:cubicBezTo>
                <a:cubicBezTo>
                  <a:pt x="10433275" y="3848768"/>
                  <a:pt x="10423638" y="3853382"/>
                  <a:pt x="10414262" y="3859186"/>
                </a:cubicBezTo>
                <a:cubicBezTo>
                  <a:pt x="10387920" y="3875706"/>
                  <a:pt x="10368498" y="3896021"/>
                  <a:pt x="10355996" y="3920131"/>
                </a:cubicBezTo>
                <a:cubicBezTo>
                  <a:pt x="10343346" y="3944390"/>
                  <a:pt x="10337020" y="3969468"/>
                  <a:pt x="10337020" y="3995364"/>
                </a:cubicBezTo>
                <a:cubicBezTo>
                  <a:pt x="10337020" y="4042691"/>
                  <a:pt x="10353243" y="4081312"/>
                  <a:pt x="10385687" y="4111226"/>
                </a:cubicBezTo>
                <a:cubicBezTo>
                  <a:pt x="10417983" y="4141290"/>
                  <a:pt x="10460101" y="4156321"/>
                  <a:pt x="10512042" y="4156321"/>
                </a:cubicBezTo>
                <a:cubicBezTo>
                  <a:pt x="10565769" y="4156321"/>
                  <a:pt x="10608409" y="4140322"/>
                  <a:pt x="10639960" y="4108324"/>
                </a:cubicBezTo>
                <a:cubicBezTo>
                  <a:pt x="10671512" y="4076326"/>
                  <a:pt x="10687287" y="4038673"/>
                  <a:pt x="10687287" y="3995364"/>
                </a:cubicBezTo>
                <a:cubicBezTo>
                  <a:pt x="10687287" y="3974379"/>
                  <a:pt x="10683418" y="3954510"/>
                  <a:pt x="10675679" y="3935758"/>
                </a:cubicBezTo>
                <a:cubicBezTo>
                  <a:pt x="10667940" y="3917006"/>
                  <a:pt x="10656480" y="3899593"/>
                  <a:pt x="10641300" y="3883519"/>
                </a:cubicBezTo>
                <a:cubicBezTo>
                  <a:pt x="10610790" y="3850926"/>
                  <a:pt x="10567704" y="3834629"/>
                  <a:pt x="10512042" y="3834629"/>
                </a:cubicBezTo>
                <a:close/>
                <a:moveTo>
                  <a:pt x="9802579" y="3834629"/>
                </a:moveTo>
                <a:cubicBezTo>
                  <a:pt x="9757633" y="3834629"/>
                  <a:pt x="9721095" y="3850331"/>
                  <a:pt x="9692967" y="3881733"/>
                </a:cubicBezTo>
                <a:cubicBezTo>
                  <a:pt x="9664838" y="3913136"/>
                  <a:pt x="9650774" y="3951311"/>
                  <a:pt x="9650774" y="3996257"/>
                </a:cubicBezTo>
                <a:cubicBezTo>
                  <a:pt x="9650774" y="4040905"/>
                  <a:pt x="9665136" y="4078707"/>
                  <a:pt x="9693860" y="4109664"/>
                </a:cubicBezTo>
                <a:cubicBezTo>
                  <a:pt x="9722435" y="4140769"/>
                  <a:pt x="9766488" y="4156321"/>
                  <a:pt x="9826019" y="4156321"/>
                </a:cubicBezTo>
                <a:cubicBezTo>
                  <a:pt x="9869626" y="4156321"/>
                  <a:pt x="9903856" y="4145680"/>
                  <a:pt x="9928711" y="4124398"/>
                </a:cubicBezTo>
                <a:cubicBezTo>
                  <a:pt x="9953267" y="4103264"/>
                  <a:pt x="9968969" y="4076103"/>
                  <a:pt x="9975815" y="4042914"/>
                </a:cubicBezTo>
                <a:lnTo>
                  <a:pt x="9895224" y="4014563"/>
                </a:lnTo>
                <a:cubicBezTo>
                  <a:pt x="9887336" y="4059955"/>
                  <a:pt x="9868137" y="4082651"/>
                  <a:pt x="9837628" y="4082651"/>
                </a:cubicBezTo>
                <a:cubicBezTo>
                  <a:pt x="9802802" y="4082651"/>
                  <a:pt x="9785389" y="4053630"/>
                  <a:pt x="9785389" y="3995587"/>
                </a:cubicBezTo>
                <a:cubicBezTo>
                  <a:pt x="9785389" y="3937693"/>
                  <a:pt x="9802207" y="3908746"/>
                  <a:pt x="9835842" y="3908746"/>
                </a:cubicBezTo>
                <a:cubicBezTo>
                  <a:pt x="9848046" y="3908746"/>
                  <a:pt x="9858910" y="3912764"/>
                  <a:pt x="9868435" y="3920801"/>
                </a:cubicBezTo>
                <a:cubicBezTo>
                  <a:pt x="9877960" y="3928986"/>
                  <a:pt x="9884732" y="3940148"/>
                  <a:pt x="9888750" y="3954287"/>
                </a:cubicBezTo>
                <a:lnTo>
                  <a:pt x="9966215" y="3954287"/>
                </a:lnTo>
                <a:lnTo>
                  <a:pt x="9966215" y="3840880"/>
                </a:lnTo>
                <a:lnTo>
                  <a:pt x="9891652" y="3840880"/>
                </a:lnTo>
                <a:lnTo>
                  <a:pt x="9891652" y="3861642"/>
                </a:lnTo>
                <a:cubicBezTo>
                  <a:pt x="9868733" y="3843633"/>
                  <a:pt x="9839042" y="3834629"/>
                  <a:pt x="9802579" y="3834629"/>
                </a:cubicBezTo>
                <a:close/>
                <a:moveTo>
                  <a:pt x="8681159" y="3834629"/>
                </a:moveTo>
                <a:cubicBezTo>
                  <a:pt x="8635320" y="3834629"/>
                  <a:pt x="8596624" y="3849438"/>
                  <a:pt x="8565073" y="3879055"/>
                </a:cubicBezTo>
                <a:cubicBezTo>
                  <a:pt x="8533224" y="3908671"/>
                  <a:pt x="8517299" y="3947664"/>
                  <a:pt x="8517299" y="3996033"/>
                </a:cubicBezTo>
                <a:cubicBezTo>
                  <a:pt x="8517299" y="4028031"/>
                  <a:pt x="8525187" y="4056904"/>
                  <a:pt x="8540962" y="4082651"/>
                </a:cubicBezTo>
                <a:cubicBezTo>
                  <a:pt x="8556590" y="4108845"/>
                  <a:pt x="8578765" y="4127598"/>
                  <a:pt x="8607489" y="4138908"/>
                </a:cubicBezTo>
                <a:cubicBezTo>
                  <a:pt x="8636064" y="4150517"/>
                  <a:pt x="8667838" y="4156321"/>
                  <a:pt x="8702813" y="4156321"/>
                </a:cubicBezTo>
                <a:cubicBezTo>
                  <a:pt x="8726328" y="4156321"/>
                  <a:pt x="8748354" y="4152601"/>
                  <a:pt x="8768893" y="4145159"/>
                </a:cubicBezTo>
                <a:cubicBezTo>
                  <a:pt x="8789431" y="4137718"/>
                  <a:pt x="8806918" y="4125886"/>
                  <a:pt x="8821355" y="4109664"/>
                </a:cubicBezTo>
                <a:cubicBezTo>
                  <a:pt x="8836089" y="4093293"/>
                  <a:pt x="8845762" y="4077145"/>
                  <a:pt x="8850376" y="4061220"/>
                </a:cubicBezTo>
                <a:cubicBezTo>
                  <a:pt x="8855139" y="4044700"/>
                  <a:pt x="8857520" y="4019474"/>
                  <a:pt x="8857520" y="3985541"/>
                </a:cubicBezTo>
                <a:lnTo>
                  <a:pt x="8718664" y="3985541"/>
                </a:lnTo>
                <a:lnTo>
                  <a:pt x="8718664" y="4044477"/>
                </a:lnTo>
                <a:lnTo>
                  <a:pt x="8750364" y="4044477"/>
                </a:lnTo>
                <a:cubicBezTo>
                  <a:pt x="8750364" y="4072457"/>
                  <a:pt x="8736374" y="4086447"/>
                  <a:pt x="8708394" y="4086447"/>
                </a:cubicBezTo>
                <a:cubicBezTo>
                  <a:pt x="8689940" y="4086447"/>
                  <a:pt x="8675876" y="4080270"/>
                  <a:pt x="8666202" y="4067917"/>
                </a:cubicBezTo>
                <a:cubicBezTo>
                  <a:pt x="8656676" y="4055714"/>
                  <a:pt x="8651914" y="4032571"/>
                  <a:pt x="8651914" y="3998489"/>
                </a:cubicBezTo>
                <a:cubicBezTo>
                  <a:pt x="8651914" y="3964259"/>
                  <a:pt x="8656454" y="3940744"/>
                  <a:pt x="8665532" y="3927945"/>
                </a:cubicBezTo>
                <a:cubicBezTo>
                  <a:pt x="8674759" y="3915145"/>
                  <a:pt x="8689196" y="3908746"/>
                  <a:pt x="8708841" y="3908746"/>
                </a:cubicBezTo>
                <a:cubicBezTo>
                  <a:pt x="8722830" y="3908746"/>
                  <a:pt x="8735072" y="3912169"/>
                  <a:pt x="8745564" y="3919015"/>
                </a:cubicBezTo>
                <a:cubicBezTo>
                  <a:pt x="8756056" y="3925861"/>
                  <a:pt x="8764577" y="3935981"/>
                  <a:pt x="8771126" y="3949376"/>
                </a:cubicBezTo>
                <a:lnTo>
                  <a:pt x="8845912" y="3949376"/>
                </a:lnTo>
                <a:lnTo>
                  <a:pt x="8845912" y="3840880"/>
                </a:lnTo>
                <a:lnTo>
                  <a:pt x="8771126" y="3840880"/>
                </a:lnTo>
                <a:lnTo>
                  <a:pt x="8771126" y="3862535"/>
                </a:lnTo>
                <a:cubicBezTo>
                  <a:pt x="8749396" y="3843931"/>
                  <a:pt x="8719408" y="3834629"/>
                  <a:pt x="8681159" y="3834629"/>
                </a:cubicBezTo>
                <a:close/>
                <a:moveTo>
                  <a:pt x="5301868" y="3834629"/>
                </a:moveTo>
                <a:cubicBezTo>
                  <a:pt x="5289069" y="3834629"/>
                  <a:pt x="5276865" y="3835560"/>
                  <a:pt x="5265256" y="3837420"/>
                </a:cubicBezTo>
                <a:cubicBezTo>
                  <a:pt x="5253648" y="3839280"/>
                  <a:pt x="5242895" y="3841922"/>
                  <a:pt x="5232998" y="3845345"/>
                </a:cubicBezTo>
                <a:cubicBezTo>
                  <a:pt x="5223101" y="3848768"/>
                  <a:pt x="5213464" y="3853382"/>
                  <a:pt x="5204088" y="3859186"/>
                </a:cubicBezTo>
                <a:cubicBezTo>
                  <a:pt x="5177745" y="3875706"/>
                  <a:pt x="5158323" y="3896021"/>
                  <a:pt x="5145822" y="3920131"/>
                </a:cubicBezTo>
                <a:cubicBezTo>
                  <a:pt x="5133171" y="3944390"/>
                  <a:pt x="5126846" y="3969468"/>
                  <a:pt x="5126846" y="3995364"/>
                </a:cubicBezTo>
                <a:cubicBezTo>
                  <a:pt x="5126846" y="4042691"/>
                  <a:pt x="5143068" y="4081312"/>
                  <a:pt x="5175513" y="4111226"/>
                </a:cubicBezTo>
                <a:cubicBezTo>
                  <a:pt x="5207809" y="4141290"/>
                  <a:pt x="5249927" y="4156321"/>
                  <a:pt x="5301868" y="4156321"/>
                </a:cubicBezTo>
                <a:cubicBezTo>
                  <a:pt x="5355595" y="4156321"/>
                  <a:pt x="5398235" y="4140322"/>
                  <a:pt x="5429786" y="4108324"/>
                </a:cubicBezTo>
                <a:cubicBezTo>
                  <a:pt x="5461337" y="4076326"/>
                  <a:pt x="5477113" y="4038673"/>
                  <a:pt x="5477113" y="3995364"/>
                </a:cubicBezTo>
                <a:cubicBezTo>
                  <a:pt x="5477113" y="3974379"/>
                  <a:pt x="5473243" y="3954510"/>
                  <a:pt x="5465504" y="3935758"/>
                </a:cubicBezTo>
                <a:cubicBezTo>
                  <a:pt x="5457765" y="3917006"/>
                  <a:pt x="5446306" y="3899593"/>
                  <a:pt x="5431125" y="3883519"/>
                </a:cubicBezTo>
                <a:cubicBezTo>
                  <a:pt x="5400615" y="3850926"/>
                  <a:pt x="5357530" y="3834629"/>
                  <a:pt x="5301868" y="3834629"/>
                </a:cubicBezTo>
                <a:close/>
                <a:moveTo>
                  <a:pt x="4916254" y="3834629"/>
                </a:moveTo>
                <a:cubicBezTo>
                  <a:pt x="4871308" y="3834629"/>
                  <a:pt x="4834771" y="3850331"/>
                  <a:pt x="4806642" y="3881733"/>
                </a:cubicBezTo>
                <a:cubicBezTo>
                  <a:pt x="4778514" y="3913136"/>
                  <a:pt x="4764449" y="3951311"/>
                  <a:pt x="4764449" y="3996257"/>
                </a:cubicBezTo>
                <a:cubicBezTo>
                  <a:pt x="4764449" y="4040905"/>
                  <a:pt x="4778811" y="4078707"/>
                  <a:pt x="4807535" y="4109664"/>
                </a:cubicBezTo>
                <a:cubicBezTo>
                  <a:pt x="4836110" y="4140769"/>
                  <a:pt x="4880163" y="4156321"/>
                  <a:pt x="4939695" y="4156321"/>
                </a:cubicBezTo>
                <a:cubicBezTo>
                  <a:pt x="4983301" y="4156321"/>
                  <a:pt x="5017532" y="4145680"/>
                  <a:pt x="5042387" y="4124398"/>
                </a:cubicBezTo>
                <a:cubicBezTo>
                  <a:pt x="5066943" y="4103264"/>
                  <a:pt x="5082644" y="4076103"/>
                  <a:pt x="5089490" y="4042914"/>
                </a:cubicBezTo>
                <a:lnTo>
                  <a:pt x="5008900" y="4014563"/>
                </a:lnTo>
                <a:cubicBezTo>
                  <a:pt x="5001012" y="4059955"/>
                  <a:pt x="4981813" y="4082651"/>
                  <a:pt x="4951303" y="4082651"/>
                </a:cubicBezTo>
                <a:cubicBezTo>
                  <a:pt x="4916477" y="4082651"/>
                  <a:pt x="4899064" y="4053630"/>
                  <a:pt x="4899064" y="3995587"/>
                </a:cubicBezTo>
                <a:cubicBezTo>
                  <a:pt x="4899064" y="3937693"/>
                  <a:pt x="4915882" y="3908746"/>
                  <a:pt x="4949517" y="3908746"/>
                </a:cubicBezTo>
                <a:cubicBezTo>
                  <a:pt x="4961721" y="3908746"/>
                  <a:pt x="4972586" y="3912764"/>
                  <a:pt x="4982111" y="3920801"/>
                </a:cubicBezTo>
                <a:cubicBezTo>
                  <a:pt x="4991636" y="3928986"/>
                  <a:pt x="4998407" y="3940148"/>
                  <a:pt x="5002426" y="3954287"/>
                </a:cubicBezTo>
                <a:lnTo>
                  <a:pt x="5079891" y="3954287"/>
                </a:lnTo>
                <a:lnTo>
                  <a:pt x="5079891" y="3840880"/>
                </a:lnTo>
                <a:lnTo>
                  <a:pt x="5005328" y="3840880"/>
                </a:lnTo>
                <a:lnTo>
                  <a:pt x="5005328" y="3861642"/>
                </a:lnTo>
                <a:cubicBezTo>
                  <a:pt x="4982409" y="3843633"/>
                  <a:pt x="4952717" y="3834629"/>
                  <a:pt x="4916254" y="3834629"/>
                </a:cubicBezTo>
                <a:close/>
                <a:moveTo>
                  <a:pt x="4209470" y="3821012"/>
                </a:moveTo>
                <a:lnTo>
                  <a:pt x="4304944" y="3986211"/>
                </a:lnTo>
                <a:lnTo>
                  <a:pt x="4209470" y="4151410"/>
                </a:lnTo>
                <a:lnTo>
                  <a:pt x="4495443" y="3986211"/>
                </a:lnTo>
                <a:close/>
                <a:moveTo>
                  <a:pt x="7252186" y="3376760"/>
                </a:moveTo>
                <a:lnTo>
                  <a:pt x="7278528" y="3462708"/>
                </a:lnTo>
                <a:lnTo>
                  <a:pt x="7222942" y="3462708"/>
                </a:lnTo>
                <a:close/>
                <a:moveTo>
                  <a:pt x="6175861" y="3376760"/>
                </a:moveTo>
                <a:lnTo>
                  <a:pt x="6202203" y="3462708"/>
                </a:lnTo>
                <a:lnTo>
                  <a:pt x="6146616" y="3462708"/>
                </a:lnTo>
                <a:close/>
                <a:moveTo>
                  <a:pt x="6526797" y="3366044"/>
                </a:moveTo>
                <a:lnTo>
                  <a:pt x="6537736" y="3366044"/>
                </a:lnTo>
                <a:cubicBezTo>
                  <a:pt x="6555893" y="3366044"/>
                  <a:pt x="6568395" y="3366565"/>
                  <a:pt x="6575241" y="3367607"/>
                </a:cubicBezTo>
                <a:cubicBezTo>
                  <a:pt x="6582385" y="3368648"/>
                  <a:pt x="6588263" y="3371625"/>
                  <a:pt x="6592877" y="3376537"/>
                </a:cubicBezTo>
                <a:cubicBezTo>
                  <a:pt x="6597491" y="3381299"/>
                  <a:pt x="6599798" y="3387698"/>
                  <a:pt x="6599798" y="3395735"/>
                </a:cubicBezTo>
                <a:cubicBezTo>
                  <a:pt x="6599798" y="3403772"/>
                  <a:pt x="6597491" y="3410097"/>
                  <a:pt x="6592877" y="3414711"/>
                </a:cubicBezTo>
                <a:cubicBezTo>
                  <a:pt x="6588263" y="3419622"/>
                  <a:pt x="6582608" y="3422599"/>
                  <a:pt x="6575911" y="3423640"/>
                </a:cubicBezTo>
                <a:cubicBezTo>
                  <a:pt x="6569660" y="3424682"/>
                  <a:pt x="6557754" y="3425203"/>
                  <a:pt x="6540192" y="3425203"/>
                </a:cubicBezTo>
                <a:lnTo>
                  <a:pt x="6526797" y="3425203"/>
                </a:lnTo>
                <a:close/>
                <a:moveTo>
                  <a:pt x="9235692" y="3364482"/>
                </a:moveTo>
                <a:cubicBezTo>
                  <a:pt x="9249682" y="3364482"/>
                  <a:pt x="9259877" y="3370583"/>
                  <a:pt x="9266277" y="3382787"/>
                </a:cubicBezTo>
                <a:cubicBezTo>
                  <a:pt x="9272826" y="3395140"/>
                  <a:pt x="9276099" y="3418357"/>
                  <a:pt x="9276099" y="3452439"/>
                </a:cubicBezTo>
                <a:cubicBezTo>
                  <a:pt x="9276099" y="3487562"/>
                  <a:pt x="9272751" y="3511077"/>
                  <a:pt x="9266053" y="3522983"/>
                </a:cubicBezTo>
                <a:cubicBezTo>
                  <a:pt x="9259356" y="3534741"/>
                  <a:pt x="9249236" y="3540619"/>
                  <a:pt x="9235692" y="3540619"/>
                </a:cubicBezTo>
                <a:cubicBezTo>
                  <a:pt x="9222000" y="3540619"/>
                  <a:pt x="9211954" y="3534517"/>
                  <a:pt x="9205555" y="3522314"/>
                </a:cubicBezTo>
                <a:cubicBezTo>
                  <a:pt x="9198857" y="3510258"/>
                  <a:pt x="9195509" y="3486967"/>
                  <a:pt x="9195509" y="3452439"/>
                </a:cubicBezTo>
                <a:cubicBezTo>
                  <a:pt x="9195509" y="3417315"/>
                  <a:pt x="9198857" y="3393875"/>
                  <a:pt x="9205555" y="3382118"/>
                </a:cubicBezTo>
                <a:cubicBezTo>
                  <a:pt x="9212252" y="3370360"/>
                  <a:pt x="9222298" y="3364482"/>
                  <a:pt x="9235692" y="3364482"/>
                </a:cubicBezTo>
                <a:close/>
                <a:moveTo>
                  <a:pt x="8045068" y="3364482"/>
                </a:moveTo>
                <a:cubicBezTo>
                  <a:pt x="8059057" y="3364482"/>
                  <a:pt x="8069252" y="3370583"/>
                  <a:pt x="8075652" y="3382787"/>
                </a:cubicBezTo>
                <a:cubicBezTo>
                  <a:pt x="8082200" y="3395140"/>
                  <a:pt x="8085474" y="3418357"/>
                  <a:pt x="8085474" y="3452439"/>
                </a:cubicBezTo>
                <a:cubicBezTo>
                  <a:pt x="8085474" y="3487562"/>
                  <a:pt x="8082126" y="3511077"/>
                  <a:pt x="8075429" y="3522983"/>
                </a:cubicBezTo>
                <a:cubicBezTo>
                  <a:pt x="8068731" y="3534741"/>
                  <a:pt x="8058611" y="3540619"/>
                  <a:pt x="8045068" y="3540619"/>
                </a:cubicBezTo>
                <a:cubicBezTo>
                  <a:pt x="8031375" y="3540619"/>
                  <a:pt x="8021330" y="3534517"/>
                  <a:pt x="8014930" y="3522314"/>
                </a:cubicBezTo>
                <a:cubicBezTo>
                  <a:pt x="8008233" y="3510258"/>
                  <a:pt x="8004884" y="3486967"/>
                  <a:pt x="8004884" y="3452439"/>
                </a:cubicBezTo>
                <a:cubicBezTo>
                  <a:pt x="8004884" y="3417315"/>
                  <a:pt x="8008233" y="3393875"/>
                  <a:pt x="8014930" y="3382118"/>
                </a:cubicBezTo>
                <a:cubicBezTo>
                  <a:pt x="8021627" y="3370360"/>
                  <a:pt x="8031673" y="3364482"/>
                  <a:pt x="8045068" y="3364482"/>
                </a:cubicBezTo>
                <a:close/>
                <a:moveTo>
                  <a:pt x="5515448" y="3307548"/>
                </a:moveTo>
                <a:lnTo>
                  <a:pt x="5749981" y="3443286"/>
                </a:lnTo>
                <a:lnTo>
                  <a:pt x="5593900" y="3443286"/>
                </a:lnTo>
                <a:close/>
                <a:moveTo>
                  <a:pt x="11065088" y="3297956"/>
                </a:moveTo>
                <a:lnTo>
                  <a:pt x="11065088" y="3428775"/>
                </a:lnTo>
                <a:lnTo>
                  <a:pt x="11123354" y="3428775"/>
                </a:lnTo>
                <a:lnTo>
                  <a:pt x="11123354" y="3372295"/>
                </a:lnTo>
                <a:lnTo>
                  <a:pt x="11159073" y="3372295"/>
                </a:lnTo>
                <a:lnTo>
                  <a:pt x="11159073" y="3534145"/>
                </a:lnTo>
                <a:lnTo>
                  <a:pt x="11132284" y="3534145"/>
                </a:lnTo>
                <a:lnTo>
                  <a:pt x="11132284" y="3608485"/>
                </a:lnTo>
                <a:lnTo>
                  <a:pt x="11306636" y="3608485"/>
                </a:lnTo>
                <a:lnTo>
                  <a:pt x="11306636" y="3534145"/>
                </a:lnTo>
                <a:lnTo>
                  <a:pt x="11279177" y="3534145"/>
                </a:lnTo>
                <a:lnTo>
                  <a:pt x="11279177" y="3372295"/>
                </a:lnTo>
                <a:lnTo>
                  <a:pt x="11314672" y="3372295"/>
                </a:lnTo>
                <a:lnTo>
                  <a:pt x="11314672" y="3428775"/>
                </a:lnTo>
                <a:lnTo>
                  <a:pt x="11372939" y="3428775"/>
                </a:lnTo>
                <a:lnTo>
                  <a:pt x="11372939" y="3297956"/>
                </a:lnTo>
                <a:close/>
                <a:moveTo>
                  <a:pt x="10492248" y="3297956"/>
                </a:moveTo>
                <a:lnTo>
                  <a:pt x="10492248" y="3372295"/>
                </a:lnTo>
                <a:lnTo>
                  <a:pt x="10520823" y="3372295"/>
                </a:lnTo>
                <a:lnTo>
                  <a:pt x="10520823" y="3534145"/>
                </a:lnTo>
                <a:lnTo>
                  <a:pt x="10492248" y="3534145"/>
                </a:lnTo>
                <a:lnTo>
                  <a:pt x="10492248" y="3608485"/>
                </a:lnTo>
                <a:lnTo>
                  <a:pt x="10669279" y="3608485"/>
                </a:lnTo>
                <a:lnTo>
                  <a:pt x="10669279" y="3534145"/>
                </a:lnTo>
                <a:lnTo>
                  <a:pt x="10640928" y="3534145"/>
                </a:lnTo>
                <a:lnTo>
                  <a:pt x="10640928" y="3372295"/>
                </a:lnTo>
                <a:lnTo>
                  <a:pt x="10669279" y="3372295"/>
                </a:lnTo>
                <a:lnTo>
                  <a:pt x="10669279" y="3297956"/>
                </a:lnTo>
                <a:close/>
                <a:moveTo>
                  <a:pt x="10168621" y="3297956"/>
                </a:moveTo>
                <a:lnTo>
                  <a:pt x="10168621" y="3372295"/>
                </a:lnTo>
                <a:lnTo>
                  <a:pt x="10196527" y="3372295"/>
                </a:lnTo>
                <a:lnTo>
                  <a:pt x="10196527" y="3534145"/>
                </a:lnTo>
                <a:lnTo>
                  <a:pt x="10168621" y="3534145"/>
                </a:lnTo>
                <a:lnTo>
                  <a:pt x="10168621" y="3608485"/>
                </a:lnTo>
                <a:lnTo>
                  <a:pt x="10464194" y="3608485"/>
                </a:lnTo>
                <a:lnTo>
                  <a:pt x="10464194" y="3484362"/>
                </a:lnTo>
                <a:lnTo>
                  <a:pt x="10390078" y="3484362"/>
                </a:lnTo>
                <a:lnTo>
                  <a:pt x="10390078" y="3534145"/>
                </a:lnTo>
                <a:lnTo>
                  <a:pt x="10316631" y="3534145"/>
                </a:lnTo>
                <a:lnTo>
                  <a:pt x="10316631" y="3372295"/>
                </a:lnTo>
                <a:lnTo>
                  <a:pt x="10346099" y="3372295"/>
                </a:lnTo>
                <a:lnTo>
                  <a:pt x="10346099" y="3297956"/>
                </a:lnTo>
                <a:close/>
                <a:moveTo>
                  <a:pt x="9839414" y="3297956"/>
                </a:moveTo>
                <a:lnTo>
                  <a:pt x="9839414" y="3372295"/>
                </a:lnTo>
                <a:lnTo>
                  <a:pt x="9873123" y="3372295"/>
                </a:lnTo>
                <a:lnTo>
                  <a:pt x="9873123" y="3534145"/>
                </a:lnTo>
                <a:lnTo>
                  <a:pt x="9840530" y="3534145"/>
                </a:lnTo>
                <a:lnTo>
                  <a:pt x="9840530" y="3608485"/>
                </a:lnTo>
                <a:lnTo>
                  <a:pt x="10029169" y="3608485"/>
                </a:lnTo>
                <a:lnTo>
                  <a:pt x="10029169" y="3534145"/>
                </a:lnTo>
                <a:lnTo>
                  <a:pt x="9993228" y="3534145"/>
                </a:lnTo>
                <a:lnTo>
                  <a:pt x="9993228" y="3483246"/>
                </a:lnTo>
                <a:lnTo>
                  <a:pt x="10046806" y="3483246"/>
                </a:lnTo>
                <a:lnTo>
                  <a:pt x="10046806" y="3420069"/>
                </a:lnTo>
                <a:lnTo>
                  <a:pt x="9993228" y="3420069"/>
                </a:lnTo>
                <a:lnTo>
                  <a:pt x="9993228" y="3372295"/>
                </a:lnTo>
                <a:lnTo>
                  <a:pt x="10062656" y="3372295"/>
                </a:lnTo>
                <a:lnTo>
                  <a:pt x="10062656" y="3400200"/>
                </a:lnTo>
                <a:lnTo>
                  <a:pt x="10145255" y="3400200"/>
                </a:lnTo>
                <a:lnTo>
                  <a:pt x="10145255" y="3297956"/>
                </a:lnTo>
                <a:close/>
                <a:moveTo>
                  <a:pt x="9452908" y="3297956"/>
                </a:moveTo>
                <a:lnTo>
                  <a:pt x="9452908" y="3372295"/>
                </a:lnTo>
                <a:lnTo>
                  <a:pt x="9480143" y="3372295"/>
                </a:lnTo>
                <a:lnTo>
                  <a:pt x="9480143" y="3534145"/>
                </a:lnTo>
                <a:lnTo>
                  <a:pt x="9452908" y="3534145"/>
                </a:lnTo>
                <a:lnTo>
                  <a:pt x="9452908" y="3608485"/>
                </a:lnTo>
                <a:lnTo>
                  <a:pt x="9580378" y="3608485"/>
                </a:lnTo>
                <a:lnTo>
                  <a:pt x="9580378" y="3534145"/>
                </a:lnTo>
                <a:lnTo>
                  <a:pt x="9552919" y="3534145"/>
                </a:lnTo>
                <a:lnTo>
                  <a:pt x="9552919" y="3424757"/>
                </a:lnTo>
                <a:lnTo>
                  <a:pt x="9683740" y="3612503"/>
                </a:lnTo>
                <a:lnTo>
                  <a:pt x="9785985" y="3612503"/>
                </a:lnTo>
                <a:lnTo>
                  <a:pt x="9785985" y="3372295"/>
                </a:lnTo>
                <a:lnTo>
                  <a:pt x="9812997" y="3372295"/>
                </a:lnTo>
                <a:lnTo>
                  <a:pt x="9812997" y="3297956"/>
                </a:lnTo>
                <a:lnTo>
                  <a:pt x="9687758" y="3297956"/>
                </a:lnTo>
                <a:lnTo>
                  <a:pt x="9687758" y="3372295"/>
                </a:lnTo>
                <a:lnTo>
                  <a:pt x="9712985" y="3372295"/>
                </a:lnTo>
                <a:lnTo>
                  <a:pt x="9712985" y="3460252"/>
                </a:lnTo>
                <a:lnTo>
                  <a:pt x="9600024" y="3297956"/>
                </a:lnTo>
                <a:close/>
                <a:moveTo>
                  <a:pt x="8258264" y="3297956"/>
                </a:moveTo>
                <a:lnTo>
                  <a:pt x="8258264" y="3372295"/>
                </a:lnTo>
                <a:lnTo>
                  <a:pt x="8291973" y="3372295"/>
                </a:lnTo>
                <a:lnTo>
                  <a:pt x="8291973" y="3534145"/>
                </a:lnTo>
                <a:lnTo>
                  <a:pt x="8259380" y="3534145"/>
                </a:lnTo>
                <a:lnTo>
                  <a:pt x="8259380" y="3608485"/>
                </a:lnTo>
                <a:lnTo>
                  <a:pt x="8448020" y="3608485"/>
                </a:lnTo>
                <a:lnTo>
                  <a:pt x="8448020" y="3534145"/>
                </a:lnTo>
                <a:lnTo>
                  <a:pt x="8412078" y="3534145"/>
                </a:lnTo>
                <a:lnTo>
                  <a:pt x="8412078" y="3483246"/>
                </a:lnTo>
                <a:lnTo>
                  <a:pt x="8465656" y="3483246"/>
                </a:lnTo>
                <a:lnTo>
                  <a:pt x="8465656" y="3420069"/>
                </a:lnTo>
                <a:lnTo>
                  <a:pt x="8412078" y="3420069"/>
                </a:lnTo>
                <a:lnTo>
                  <a:pt x="8412078" y="3372295"/>
                </a:lnTo>
                <a:lnTo>
                  <a:pt x="8481506" y="3372295"/>
                </a:lnTo>
                <a:lnTo>
                  <a:pt x="8481506" y="3400200"/>
                </a:lnTo>
                <a:lnTo>
                  <a:pt x="8564106" y="3400200"/>
                </a:lnTo>
                <a:lnTo>
                  <a:pt x="8564106" y="3297956"/>
                </a:lnTo>
                <a:close/>
                <a:moveTo>
                  <a:pt x="7156862" y="3297956"/>
                </a:moveTo>
                <a:lnTo>
                  <a:pt x="7156862" y="3372295"/>
                </a:lnTo>
                <a:lnTo>
                  <a:pt x="7181864" y="3372295"/>
                </a:lnTo>
                <a:lnTo>
                  <a:pt x="7123598" y="3534145"/>
                </a:lnTo>
                <a:lnTo>
                  <a:pt x="7099935" y="3534145"/>
                </a:lnTo>
                <a:lnTo>
                  <a:pt x="7099935" y="3608485"/>
                </a:lnTo>
                <a:lnTo>
                  <a:pt x="7222942" y="3608485"/>
                </a:lnTo>
                <a:lnTo>
                  <a:pt x="7222942" y="3540396"/>
                </a:lnTo>
                <a:lnTo>
                  <a:pt x="7197492" y="3540396"/>
                </a:lnTo>
                <a:lnTo>
                  <a:pt x="7211110" y="3501329"/>
                </a:lnTo>
                <a:lnTo>
                  <a:pt x="7290583" y="3501329"/>
                </a:lnTo>
                <a:lnTo>
                  <a:pt x="7302415" y="3540396"/>
                </a:lnTo>
                <a:lnTo>
                  <a:pt x="7275180" y="3540396"/>
                </a:lnTo>
                <a:lnTo>
                  <a:pt x="7275180" y="3608485"/>
                </a:lnTo>
                <a:lnTo>
                  <a:pt x="7437254" y="3608485"/>
                </a:lnTo>
                <a:lnTo>
                  <a:pt x="7437254" y="3534145"/>
                </a:lnTo>
                <a:lnTo>
                  <a:pt x="7414483" y="3534145"/>
                </a:lnTo>
                <a:lnTo>
                  <a:pt x="7355100" y="3372295"/>
                </a:lnTo>
                <a:lnTo>
                  <a:pt x="7380104" y="3372295"/>
                </a:lnTo>
                <a:lnTo>
                  <a:pt x="7380104" y="3297956"/>
                </a:lnTo>
                <a:close/>
                <a:moveTo>
                  <a:pt x="6772216" y="3297956"/>
                </a:moveTo>
                <a:lnTo>
                  <a:pt x="6772216" y="3372295"/>
                </a:lnTo>
                <a:lnTo>
                  <a:pt x="6796772" y="3372295"/>
                </a:lnTo>
                <a:lnTo>
                  <a:pt x="6796772" y="3534145"/>
                </a:lnTo>
                <a:lnTo>
                  <a:pt x="6772662" y="3534145"/>
                </a:lnTo>
                <a:lnTo>
                  <a:pt x="6772662" y="3608485"/>
                </a:lnTo>
                <a:lnTo>
                  <a:pt x="7068905" y="3608485"/>
                </a:lnTo>
                <a:lnTo>
                  <a:pt x="7068905" y="3509142"/>
                </a:lnTo>
                <a:lnTo>
                  <a:pt x="6987421" y="3509142"/>
                </a:lnTo>
                <a:lnTo>
                  <a:pt x="6987421" y="3534145"/>
                </a:lnTo>
                <a:lnTo>
                  <a:pt x="6916877" y="3534145"/>
                </a:lnTo>
                <a:lnTo>
                  <a:pt x="6916877" y="3483246"/>
                </a:lnTo>
                <a:lnTo>
                  <a:pt x="6978268" y="3483246"/>
                </a:lnTo>
                <a:lnTo>
                  <a:pt x="6978268" y="3420069"/>
                </a:lnTo>
                <a:lnTo>
                  <a:pt x="6916877" y="3420069"/>
                </a:lnTo>
                <a:lnTo>
                  <a:pt x="6916877" y="3372295"/>
                </a:lnTo>
                <a:lnTo>
                  <a:pt x="6987421" y="3372295"/>
                </a:lnTo>
                <a:lnTo>
                  <a:pt x="6987421" y="3397298"/>
                </a:lnTo>
                <a:lnTo>
                  <a:pt x="7068905" y="3397298"/>
                </a:lnTo>
                <a:lnTo>
                  <a:pt x="7068905" y="3297956"/>
                </a:lnTo>
                <a:close/>
                <a:moveTo>
                  <a:pt x="6381467" y="3297956"/>
                </a:moveTo>
                <a:lnTo>
                  <a:pt x="6381467" y="3372295"/>
                </a:lnTo>
                <a:lnTo>
                  <a:pt x="6406693" y="3372295"/>
                </a:lnTo>
                <a:lnTo>
                  <a:pt x="6406693" y="3534145"/>
                </a:lnTo>
                <a:lnTo>
                  <a:pt x="6381467" y="3534145"/>
                </a:lnTo>
                <a:lnTo>
                  <a:pt x="6381467" y="3608485"/>
                </a:lnTo>
                <a:lnTo>
                  <a:pt x="6550238" y="3608485"/>
                </a:lnTo>
                <a:lnTo>
                  <a:pt x="6550238" y="3534145"/>
                </a:lnTo>
                <a:lnTo>
                  <a:pt x="6526797" y="3534145"/>
                </a:lnTo>
                <a:lnTo>
                  <a:pt x="6526797" y="3481683"/>
                </a:lnTo>
                <a:lnTo>
                  <a:pt x="6564972" y="3481683"/>
                </a:lnTo>
                <a:lnTo>
                  <a:pt x="6632615" y="3608485"/>
                </a:lnTo>
                <a:lnTo>
                  <a:pt x="6744459" y="3608485"/>
                </a:lnTo>
                <a:lnTo>
                  <a:pt x="6744459" y="3534145"/>
                </a:lnTo>
                <a:lnTo>
                  <a:pt x="6722134" y="3534145"/>
                </a:lnTo>
                <a:lnTo>
                  <a:pt x="6679272" y="3463154"/>
                </a:lnTo>
                <a:cubicBezTo>
                  <a:pt x="6692816" y="3457053"/>
                  <a:pt x="6703754" y="3447527"/>
                  <a:pt x="6712088" y="3434579"/>
                </a:cubicBezTo>
                <a:cubicBezTo>
                  <a:pt x="6720423" y="3421482"/>
                  <a:pt x="6724590" y="3406898"/>
                  <a:pt x="6724590" y="3390824"/>
                </a:cubicBezTo>
                <a:cubicBezTo>
                  <a:pt x="6724590" y="3369393"/>
                  <a:pt x="6717745" y="3350789"/>
                  <a:pt x="6704052" y="3335013"/>
                </a:cubicBezTo>
                <a:cubicBezTo>
                  <a:pt x="6690508" y="3319535"/>
                  <a:pt x="6672872" y="3309490"/>
                  <a:pt x="6651144" y="3304876"/>
                </a:cubicBezTo>
                <a:cubicBezTo>
                  <a:pt x="6643405" y="3303239"/>
                  <a:pt x="6634921" y="3301936"/>
                  <a:pt x="6625694" y="3300969"/>
                </a:cubicBezTo>
                <a:cubicBezTo>
                  <a:pt x="6616466" y="3300002"/>
                  <a:pt x="6605379" y="3299258"/>
                  <a:pt x="6592431" y="3298737"/>
                </a:cubicBezTo>
                <a:cubicBezTo>
                  <a:pt x="6579483" y="3298216"/>
                  <a:pt x="6565418" y="3297956"/>
                  <a:pt x="6550238" y="3297956"/>
                </a:cubicBezTo>
                <a:close/>
                <a:moveTo>
                  <a:pt x="6080536" y="3297956"/>
                </a:moveTo>
                <a:lnTo>
                  <a:pt x="6080536" y="3372295"/>
                </a:lnTo>
                <a:lnTo>
                  <a:pt x="6105539" y="3372295"/>
                </a:lnTo>
                <a:lnTo>
                  <a:pt x="6047273" y="3534145"/>
                </a:lnTo>
                <a:lnTo>
                  <a:pt x="6023610" y="3534145"/>
                </a:lnTo>
                <a:lnTo>
                  <a:pt x="6023610" y="3608485"/>
                </a:lnTo>
                <a:lnTo>
                  <a:pt x="6146616" y="3608485"/>
                </a:lnTo>
                <a:lnTo>
                  <a:pt x="6146616" y="3540396"/>
                </a:lnTo>
                <a:lnTo>
                  <a:pt x="6121166" y="3540396"/>
                </a:lnTo>
                <a:lnTo>
                  <a:pt x="6134784" y="3501329"/>
                </a:lnTo>
                <a:lnTo>
                  <a:pt x="6214258" y="3501329"/>
                </a:lnTo>
                <a:lnTo>
                  <a:pt x="6226090" y="3540396"/>
                </a:lnTo>
                <a:lnTo>
                  <a:pt x="6198855" y="3540396"/>
                </a:lnTo>
                <a:lnTo>
                  <a:pt x="6198855" y="3608485"/>
                </a:lnTo>
                <a:lnTo>
                  <a:pt x="6360929" y="3608485"/>
                </a:lnTo>
                <a:lnTo>
                  <a:pt x="6360929" y="3534145"/>
                </a:lnTo>
                <a:lnTo>
                  <a:pt x="6338158" y="3534145"/>
                </a:lnTo>
                <a:lnTo>
                  <a:pt x="6278775" y="3372295"/>
                </a:lnTo>
                <a:lnTo>
                  <a:pt x="6303779" y="3372295"/>
                </a:lnTo>
                <a:lnTo>
                  <a:pt x="6303779" y="3297956"/>
                </a:lnTo>
                <a:close/>
                <a:moveTo>
                  <a:pt x="7552893" y="3293937"/>
                </a:moveTo>
                <a:cubicBezTo>
                  <a:pt x="7525657" y="3293937"/>
                  <a:pt x="7502738" y="3302048"/>
                  <a:pt x="7484134" y="3318270"/>
                </a:cubicBezTo>
                <a:cubicBezTo>
                  <a:pt x="7465382" y="3334493"/>
                  <a:pt x="7456006" y="3357040"/>
                  <a:pt x="7456006" y="3385913"/>
                </a:cubicBezTo>
                <a:cubicBezTo>
                  <a:pt x="7456006" y="3401986"/>
                  <a:pt x="7459950" y="3416646"/>
                  <a:pt x="7467838" y="3429891"/>
                </a:cubicBezTo>
                <a:cubicBezTo>
                  <a:pt x="7475726" y="3443286"/>
                  <a:pt x="7485251" y="3453778"/>
                  <a:pt x="7496413" y="3461369"/>
                </a:cubicBezTo>
                <a:cubicBezTo>
                  <a:pt x="7508319" y="3469703"/>
                  <a:pt x="7526922" y="3479600"/>
                  <a:pt x="7552223" y="3491060"/>
                </a:cubicBezTo>
                <a:cubicBezTo>
                  <a:pt x="7572315" y="3499989"/>
                  <a:pt x="7585486" y="3506984"/>
                  <a:pt x="7591737" y="3512044"/>
                </a:cubicBezTo>
                <a:cubicBezTo>
                  <a:pt x="7597541" y="3516658"/>
                  <a:pt x="7600444" y="3522462"/>
                  <a:pt x="7600444" y="3529457"/>
                </a:cubicBezTo>
                <a:cubicBezTo>
                  <a:pt x="7600444" y="3542852"/>
                  <a:pt x="7592109" y="3549549"/>
                  <a:pt x="7575440" y="3549549"/>
                </a:cubicBezTo>
                <a:cubicBezTo>
                  <a:pt x="7552372" y="3549549"/>
                  <a:pt x="7536671" y="3536006"/>
                  <a:pt x="7528336" y="3508919"/>
                </a:cubicBezTo>
                <a:lnTo>
                  <a:pt x="7458462" y="3508919"/>
                </a:lnTo>
                <a:lnTo>
                  <a:pt x="7458462" y="3608485"/>
                </a:lnTo>
                <a:lnTo>
                  <a:pt x="7528336" y="3608485"/>
                </a:lnTo>
                <a:lnTo>
                  <a:pt x="7528336" y="3588170"/>
                </a:lnTo>
                <a:cubicBezTo>
                  <a:pt x="7550512" y="3604392"/>
                  <a:pt x="7575292" y="3612503"/>
                  <a:pt x="7602676" y="3612503"/>
                </a:cubicBezTo>
                <a:cubicBezTo>
                  <a:pt x="7632144" y="3612503"/>
                  <a:pt x="7656552" y="3603350"/>
                  <a:pt x="7675899" y="3585045"/>
                </a:cubicBezTo>
                <a:cubicBezTo>
                  <a:pt x="7695247" y="3567036"/>
                  <a:pt x="7704921" y="3545010"/>
                  <a:pt x="7704921" y="3518965"/>
                </a:cubicBezTo>
                <a:cubicBezTo>
                  <a:pt x="7704921" y="3501998"/>
                  <a:pt x="7700828" y="3486223"/>
                  <a:pt x="7692643" y="3471638"/>
                </a:cubicBezTo>
                <a:cubicBezTo>
                  <a:pt x="7689071" y="3465089"/>
                  <a:pt x="7684569" y="3458727"/>
                  <a:pt x="7679136" y="3452550"/>
                </a:cubicBezTo>
                <a:cubicBezTo>
                  <a:pt x="7673704" y="3446374"/>
                  <a:pt x="7668384" y="3441575"/>
                  <a:pt x="7663175" y="3438151"/>
                </a:cubicBezTo>
                <a:cubicBezTo>
                  <a:pt x="7652905" y="3431156"/>
                  <a:pt x="7632516" y="3420069"/>
                  <a:pt x="7602006" y="3404888"/>
                </a:cubicBezTo>
                <a:cubicBezTo>
                  <a:pt x="7579236" y="3393726"/>
                  <a:pt x="7565767" y="3386508"/>
                  <a:pt x="7561599" y="3383234"/>
                </a:cubicBezTo>
                <a:cubicBezTo>
                  <a:pt x="7557283" y="3380109"/>
                  <a:pt x="7555125" y="3375420"/>
                  <a:pt x="7555125" y="3369169"/>
                </a:cubicBezTo>
                <a:cubicBezTo>
                  <a:pt x="7555125" y="3356221"/>
                  <a:pt x="7562716" y="3349748"/>
                  <a:pt x="7577896" y="3349748"/>
                </a:cubicBezTo>
                <a:cubicBezTo>
                  <a:pt x="7599476" y="3349748"/>
                  <a:pt x="7614508" y="3361951"/>
                  <a:pt x="7622991" y="3386359"/>
                </a:cubicBezTo>
                <a:lnTo>
                  <a:pt x="7692419" y="3386359"/>
                </a:lnTo>
                <a:lnTo>
                  <a:pt x="7692419" y="3297956"/>
                </a:lnTo>
                <a:lnTo>
                  <a:pt x="7622098" y="3297956"/>
                </a:lnTo>
                <a:lnTo>
                  <a:pt x="7622098" y="3317154"/>
                </a:lnTo>
                <a:cubicBezTo>
                  <a:pt x="7603197" y="3301676"/>
                  <a:pt x="7580129" y="3293937"/>
                  <a:pt x="7552893" y="3293937"/>
                </a:cubicBezTo>
                <a:close/>
                <a:moveTo>
                  <a:pt x="10859854" y="3291705"/>
                </a:moveTo>
                <a:cubicBezTo>
                  <a:pt x="10814908" y="3291705"/>
                  <a:pt x="10778370" y="3307406"/>
                  <a:pt x="10750242" y="3338809"/>
                </a:cubicBezTo>
                <a:cubicBezTo>
                  <a:pt x="10722113" y="3370211"/>
                  <a:pt x="10708049" y="3408386"/>
                  <a:pt x="10708049" y="3453332"/>
                </a:cubicBezTo>
                <a:cubicBezTo>
                  <a:pt x="10708049" y="3497980"/>
                  <a:pt x="10722411" y="3535782"/>
                  <a:pt x="10751135" y="3566739"/>
                </a:cubicBezTo>
                <a:cubicBezTo>
                  <a:pt x="10779710" y="3597844"/>
                  <a:pt x="10823763" y="3613396"/>
                  <a:pt x="10883294" y="3613396"/>
                </a:cubicBezTo>
                <a:cubicBezTo>
                  <a:pt x="10926901" y="3613396"/>
                  <a:pt x="10961131" y="3602755"/>
                  <a:pt x="10985986" y="3581473"/>
                </a:cubicBezTo>
                <a:cubicBezTo>
                  <a:pt x="11010542" y="3560339"/>
                  <a:pt x="11026244" y="3533178"/>
                  <a:pt x="11033090" y="3499989"/>
                </a:cubicBezTo>
                <a:lnTo>
                  <a:pt x="10952499" y="3471638"/>
                </a:lnTo>
                <a:cubicBezTo>
                  <a:pt x="10944611" y="3517030"/>
                  <a:pt x="10925412" y="3539726"/>
                  <a:pt x="10894903" y="3539726"/>
                </a:cubicBezTo>
                <a:cubicBezTo>
                  <a:pt x="10860077" y="3539726"/>
                  <a:pt x="10842664" y="3510705"/>
                  <a:pt x="10842664" y="3452662"/>
                </a:cubicBezTo>
                <a:cubicBezTo>
                  <a:pt x="10842664" y="3394768"/>
                  <a:pt x="10859482" y="3365821"/>
                  <a:pt x="10893117" y="3365821"/>
                </a:cubicBezTo>
                <a:cubicBezTo>
                  <a:pt x="10905321" y="3365821"/>
                  <a:pt x="10916185" y="3369839"/>
                  <a:pt x="10925710" y="3377876"/>
                </a:cubicBezTo>
                <a:cubicBezTo>
                  <a:pt x="10935235" y="3386061"/>
                  <a:pt x="10942007" y="3397223"/>
                  <a:pt x="10946025" y="3411362"/>
                </a:cubicBezTo>
                <a:lnTo>
                  <a:pt x="11023490" y="3411362"/>
                </a:lnTo>
                <a:lnTo>
                  <a:pt x="11023490" y="3297956"/>
                </a:lnTo>
                <a:lnTo>
                  <a:pt x="10948927" y="3297956"/>
                </a:lnTo>
                <a:lnTo>
                  <a:pt x="10948927" y="3318717"/>
                </a:lnTo>
                <a:cubicBezTo>
                  <a:pt x="10926008" y="3300709"/>
                  <a:pt x="10896317" y="3291705"/>
                  <a:pt x="10859854" y="3291705"/>
                </a:cubicBezTo>
                <a:close/>
                <a:moveTo>
                  <a:pt x="9235692" y="3291705"/>
                </a:moveTo>
                <a:cubicBezTo>
                  <a:pt x="9222893" y="3291705"/>
                  <a:pt x="9210689" y="3292635"/>
                  <a:pt x="9199081" y="3294495"/>
                </a:cubicBezTo>
                <a:cubicBezTo>
                  <a:pt x="9187472" y="3296355"/>
                  <a:pt x="9176719" y="3298997"/>
                  <a:pt x="9166822" y="3302420"/>
                </a:cubicBezTo>
                <a:cubicBezTo>
                  <a:pt x="9156925" y="3305843"/>
                  <a:pt x="9147289" y="3310457"/>
                  <a:pt x="9137912" y="3316261"/>
                </a:cubicBezTo>
                <a:cubicBezTo>
                  <a:pt x="9111570" y="3332781"/>
                  <a:pt x="9092148" y="3353096"/>
                  <a:pt x="9079646" y="3377206"/>
                </a:cubicBezTo>
                <a:cubicBezTo>
                  <a:pt x="9066996" y="3401465"/>
                  <a:pt x="9060670" y="3426543"/>
                  <a:pt x="9060670" y="3452439"/>
                </a:cubicBezTo>
                <a:cubicBezTo>
                  <a:pt x="9060670" y="3499766"/>
                  <a:pt x="9076892" y="3538387"/>
                  <a:pt x="9109338" y="3568301"/>
                </a:cubicBezTo>
                <a:cubicBezTo>
                  <a:pt x="9141634" y="3598365"/>
                  <a:pt x="9183751" y="3613396"/>
                  <a:pt x="9235692" y="3613396"/>
                </a:cubicBezTo>
                <a:cubicBezTo>
                  <a:pt x="9289420" y="3613396"/>
                  <a:pt x="9332059" y="3597397"/>
                  <a:pt x="9363611" y="3565399"/>
                </a:cubicBezTo>
                <a:cubicBezTo>
                  <a:pt x="9395162" y="3533401"/>
                  <a:pt x="9410937" y="3495748"/>
                  <a:pt x="9410937" y="3452439"/>
                </a:cubicBezTo>
                <a:cubicBezTo>
                  <a:pt x="9410937" y="3431454"/>
                  <a:pt x="9407068" y="3411585"/>
                  <a:pt x="9399329" y="3392833"/>
                </a:cubicBezTo>
                <a:cubicBezTo>
                  <a:pt x="9391590" y="3374081"/>
                  <a:pt x="9380130" y="3356668"/>
                  <a:pt x="9364950" y="3340595"/>
                </a:cubicBezTo>
                <a:cubicBezTo>
                  <a:pt x="9334440" y="3308001"/>
                  <a:pt x="9291354" y="3291705"/>
                  <a:pt x="9235692" y="3291705"/>
                </a:cubicBezTo>
                <a:close/>
                <a:moveTo>
                  <a:pt x="8850078" y="3291705"/>
                </a:moveTo>
                <a:cubicBezTo>
                  <a:pt x="8805132" y="3291705"/>
                  <a:pt x="8768596" y="3307406"/>
                  <a:pt x="8740467" y="3338809"/>
                </a:cubicBezTo>
                <a:cubicBezTo>
                  <a:pt x="8712338" y="3370211"/>
                  <a:pt x="8698274" y="3408386"/>
                  <a:pt x="8698274" y="3453332"/>
                </a:cubicBezTo>
                <a:cubicBezTo>
                  <a:pt x="8698274" y="3497980"/>
                  <a:pt x="8712636" y="3535782"/>
                  <a:pt x="8741360" y="3566739"/>
                </a:cubicBezTo>
                <a:cubicBezTo>
                  <a:pt x="8769934" y="3597844"/>
                  <a:pt x="8813988" y="3613396"/>
                  <a:pt x="8873519" y="3613396"/>
                </a:cubicBezTo>
                <a:cubicBezTo>
                  <a:pt x="8917126" y="3613396"/>
                  <a:pt x="8951356" y="3602755"/>
                  <a:pt x="8976210" y="3581473"/>
                </a:cubicBezTo>
                <a:cubicBezTo>
                  <a:pt x="9000767" y="3560339"/>
                  <a:pt x="9016468" y="3533178"/>
                  <a:pt x="9023314" y="3499989"/>
                </a:cubicBezTo>
                <a:lnTo>
                  <a:pt x="8942724" y="3471638"/>
                </a:lnTo>
                <a:cubicBezTo>
                  <a:pt x="8934836" y="3517030"/>
                  <a:pt x="8915638" y="3539726"/>
                  <a:pt x="8885128" y="3539726"/>
                </a:cubicBezTo>
                <a:cubicBezTo>
                  <a:pt x="8850302" y="3539726"/>
                  <a:pt x="8832889" y="3510705"/>
                  <a:pt x="8832889" y="3452662"/>
                </a:cubicBezTo>
                <a:cubicBezTo>
                  <a:pt x="8832889" y="3394768"/>
                  <a:pt x="8849706" y="3365821"/>
                  <a:pt x="8883342" y="3365821"/>
                </a:cubicBezTo>
                <a:cubicBezTo>
                  <a:pt x="8895546" y="3365821"/>
                  <a:pt x="8906410" y="3369839"/>
                  <a:pt x="8915935" y="3377876"/>
                </a:cubicBezTo>
                <a:cubicBezTo>
                  <a:pt x="8925460" y="3386061"/>
                  <a:pt x="8932232" y="3397223"/>
                  <a:pt x="8936250" y="3411362"/>
                </a:cubicBezTo>
                <a:lnTo>
                  <a:pt x="9013716" y="3411362"/>
                </a:lnTo>
                <a:lnTo>
                  <a:pt x="9013716" y="3297956"/>
                </a:lnTo>
                <a:lnTo>
                  <a:pt x="8939152" y="3297956"/>
                </a:lnTo>
                <a:lnTo>
                  <a:pt x="8939152" y="3318717"/>
                </a:lnTo>
                <a:cubicBezTo>
                  <a:pt x="8916233" y="3300709"/>
                  <a:pt x="8886542" y="3291705"/>
                  <a:pt x="8850078" y="3291705"/>
                </a:cubicBezTo>
                <a:close/>
                <a:moveTo>
                  <a:pt x="8045068" y="3291705"/>
                </a:moveTo>
                <a:cubicBezTo>
                  <a:pt x="8032268" y="3291705"/>
                  <a:pt x="8020064" y="3292635"/>
                  <a:pt x="8008456" y="3294495"/>
                </a:cubicBezTo>
                <a:cubicBezTo>
                  <a:pt x="7996847" y="3296355"/>
                  <a:pt x="7986094" y="3298997"/>
                  <a:pt x="7976197" y="3302420"/>
                </a:cubicBezTo>
                <a:cubicBezTo>
                  <a:pt x="7966300" y="3305843"/>
                  <a:pt x="7956664" y="3310457"/>
                  <a:pt x="7947288" y="3316261"/>
                </a:cubicBezTo>
                <a:cubicBezTo>
                  <a:pt x="7920945" y="3332781"/>
                  <a:pt x="7901523" y="3353096"/>
                  <a:pt x="7889021" y="3377206"/>
                </a:cubicBezTo>
                <a:cubicBezTo>
                  <a:pt x="7876371" y="3401465"/>
                  <a:pt x="7870046" y="3426543"/>
                  <a:pt x="7870046" y="3452439"/>
                </a:cubicBezTo>
                <a:cubicBezTo>
                  <a:pt x="7870046" y="3499766"/>
                  <a:pt x="7886268" y="3538387"/>
                  <a:pt x="7918713" y="3568301"/>
                </a:cubicBezTo>
                <a:cubicBezTo>
                  <a:pt x="7951008" y="3598365"/>
                  <a:pt x="7993127" y="3613396"/>
                  <a:pt x="8045068" y="3613396"/>
                </a:cubicBezTo>
                <a:cubicBezTo>
                  <a:pt x="8098795" y="3613396"/>
                  <a:pt x="8141434" y="3597397"/>
                  <a:pt x="8172985" y="3565399"/>
                </a:cubicBezTo>
                <a:cubicBezTo>
                  <a:pt x="8204537" y="3533401"/>
                  <a:pt x="8220313" y="3495748"/>
                  <a:pt x="8220313" y="3452439"/>
                </a:cubicBezTo>
                <a:cubicBezTo>
                  <a:pt x="8220313" y="3431454"/>
                  <a:pt x="8216443" y="3411585"/>
                  <a:pt x="8208704" y="3392833"/>
                </a:cubicBezTo>
                <a:cubicBezTo>
                  <a:pt x="8200965" y="3374081"/>
                  <a:pt x="8189505" y="3356668"/>
                  <a:pt x="8174325" y="3340595"/>
                </a:cubicBezTo>
                <a:cubicBezTo>
                  <a:pt x="8143815" y="3308001"/>
                  <a:pt x="8100729" y="3291705"/>
                  <a:pt x="8045068" y="3291705"/>
                </a:cubicBezTo>
                <a:close/>
                <a:moveTo>
                  <a:pt x="5485819" y="3278087"/>
                </a:moveTo>
                <a:lnTo>
                  <a:pt x="5581294" y="3443286"/>
                </a:lnTo>
                <a:lnTo>
                  <a:pt x="5485819" y="3608485"/>
                </a:lnTo>
                <a:lnTo>
                  <a:pt x="5771792" y="3443286"/>
                </a:lnTo>
                <a:close/>
                <a:moveTo>
                  <a:pt x="4528110" y="1367878"/>
                </a:moveTo>
                <a:cubicBezTo>
                  <a:pt x="4556090" y="1367878"/>
                  <a:pt x="4576479" y="1380082"/>
                  <a:pt x="4589279" y="1404489"/>
                </a:cubicBezTo>
                <a:cubicBezTo>
                  <a:pt x="4602376" y="1429195"/>
                  <a:pt x="4608924" y="1475629"/>
                  <a:pt x="4608924" y="1543793"/>
                </a:cubicBezTo>
                <a:cubicBezTo>
                  <a:pt x="4608924" y="1614040"/>
                  <a:pt x="4602227" y="1661069"/>
                  <a:pt x="4588832" y="1684882"/>
                </a:cubicBezTo>
                <a:cubicBezTo>
                  <a:pt x="4575438" y="1708397"/>
                  <a:pt x="4555197" y="1720154"/>
                  <a:pt x="4528110" y="1720154"/>
                </a:cubicBezTo>
                <a:cubicBezTo>
                  <a:pt x="4500726" y="1720154"/>
                  <a:pt x="4480634" y="1707950"/>
                  <a:pt x="4467835" y="1683542"/>
                </a:cubicBezTo>
                <a:cubicBezTo>
                  <a:pt x="4454440" y="1659432"/>
                  <a:pt x="4447743" y="1612849"/>
                  <a:pt x="4447743" y="1543793"/>
                </a:cubicBezTo>
                <a:cubicBezTo>
                  <a:pt x="4447743" y="1473546"/>
                  <a:pt x="4454440" y="1426665"/>
                  <a:pt x="4467835" y="1403150"/>
                </a:cubicBezTo>
                <a:cubicBezTo>
                  <a:pt x="4481229" y="1379635"/>
                  <a:pt x="4501321" y="1367878"/>
                  <a:pt x="4528110" y="1367878"/>
                </a:cubicBezTo>
                <a:close/>
                <a:moveTo>
                  <a:pt x="8177376" y="1234826"/>
                </a:moveTo>
                <a:lnTo>
                  <a:pt x="8177376" y="1496465"/>
                </a:lnTo>
                <a:lnTo>
                  <a:pt x="8293908" y="1496465"/>
                </a:lnTo>
                <a:lnTo>
                  <a:pt x="8293908" y="1383505"/>
                </a:lnTo>
                <a:lnTo>
                  <a:pt x="8365346" y="1383505"/>
                </a:lnTo>
                <a:lnTo>
                  <a:pt x="8365346" y="1707206"/>
                </a:lnTo>
                <a:lnTo>
                  <a:pt x="8311768" y="1707206"/>
                </a:lnTo>
                <a:lnTo>
                  <a:pt x="8311768" y="1855885"/>
                </a:lnTo>
                <a:lnTo>
                  <a:pt x="8660472" y="1855885"/>
                </a:lnTo>
                <a:lnTo>
                  <a:pt x="8660472" y="1707206"/>
                </a:lnTo>
                <a:lnTo>
                  <a:pt x="8605554" y="1707206"/>
                </a:lnTo>
                <a:lnTo>
                  <a:pt x="8605554" y="1383505"/>
                </a:lnTo>
                <a:lnTo>
                  <a:pt x="8676545" y="1383505"/>
                </a:lnTo>
                <a:lnTo>
                  <a:pt x="8676545" y="1496465"/>
                </a:lnTo>
                <a:lnTo>
                  <a:pt x="8793078" y="1496465"/>
                </a:lnTo>
                <a:lnTo>
                  <a:pt x="8793078" y="1234826"/>
                </a:lnTo>
                <a:close/>
                <a:moveTo>
                  <a:pt x="7022172" y="1234826"/>
                </a:moveTo>
                <a:lnTo>
                  <a:pt x="7022172" y="1383505"/>
                </a:lnTo>
                <a:lnTo>
                  <a:pt x="7079322" y="1383505"/>
                </a:lnTo>
                <a:lnTo>
                  <a:pt x="7079322" y="1707206"/>
                </a:lnTo>
                <a:lnTo>
                  <a:pt x="7022172" y="1707206"/>
                </a:lnTo>
                <a:lnTo>
                  <a:pt x="7022172" y="1855885"/>
                </a:lnTo>
                <a:lnTo>
                  <a:pt x="7376234" y="1855885"/>
                </a:lnTo>
                <a:lnTo>
                  <a:pt x="7376234" y="1707206"/>
                </a:lnTo>
                <a:lnTo>
                  <a:pt x="7319530" y="1707206"/>
                </a:lnTo>
                <a:lnTo>
                  <a:pt x="7319530" y="1383505"/>
                </a:lnTo>
                <a:lnTo>
                  <a:pt x="7376234" y="1383505"/>
                </a:lnTo>
                <a:lnTo>
                  <a:pt x="7376234" y="1234826"/>
                </a:lnTo>
                <a:close/>
                <a:moveTo>
                  <a:pt x="6384443" y="1234826"/>
                </a:moveTo>
                <a:lnTo>
                  <a:pt x="6384443" y="1383505"/>
                </a:lnTo>
                <a:lnTo>
                  <a:pt x="6440254" y="1383505"/>
                </a:lnTo>
                <a:lnTo>
                  <a:pt x="6440254" y="1707206"/>
                </a:lnTo>
                <a:lnTo>
                  <a:pt x="6384443" y="1707206"/>
                </a:lnTo>
                <a:lnTo>
                  <a:pt x="6384443" y="1855885"/>
                </a:lnTo>
                <a:lnTo>
                  <a:pt x="6975589" y="1855885"/>
                </a:lnTo>
                <a:lnTo>
                  <a:pt x="6975589" y="1607640"/>
                </a:lnTo>
                <a:lnTo>
                  <a:pt x="6827356" y="1607640"/>
                </a:lnTo>
                <a:lnTo>
                  <a:pt x="6827356" y="1707206"/>
                </a:lnTo>
                <a:lnTo>
                  <a:pt x="6680463" y="1707206"/>
                </a:lnTo>
                <a:lnTo>
                  <a:pt x="6680463" y="1383505"/>
                </a:lnTo>
                <a:lnTo>
                  <a:pt x="6739398" y="1383505"/>
                </a:lnTo>
                <a:lnTo>
                  <a:pt x="6739398" y="1234826"/>
                </a:lnTo>
                <a:close/>
                <a:moveTo>
                  <a:pt x="5726028" y="1234826"/>
                </a:moveTo>
                <a:lnTo>
                  <a:pt x="5726028" y="1383505"/>
                </a:lnTo>
                <a:lnTo>
                  <a:pt x="5793447" y="1383505"/>
                </a:lnTo>
                <a:lnTo>
                  <a:pt x="5793447" y="1707206"/>
                </a:lnTo>
                <a:lnTo>
                  <a:pt x="5728260" y="1707206"/>
                </a:lnTo>
                <a:lnTo>
                  <a:pt x="5728260" y="1855885"/>
                </a:lnTo>
                <a:lnTo>
                  <a:pt x="6105539" y="1855885"/>
                </a:lnTo>
                <a:lnTo>
                  <a:pt x="6105539" y="1707206"/>
                </a:lnTo>
                <a:lnTo>
                  <a:pt x="6033655" y="1707206"/>
                </a:lnTo>
                <a:lnTo>
                  <a:pt x="6033655" y="1605408"/>
                </a:lnTo>
                <a:lnTo>
                  <a:pt x="6140812" y="1605408"/>
                </a:lnTo>
                <a:lnTo>
                  <a:pt x="6140812" y="1479053"/>
                </a:lnTo>
                <a:lnTo>
                  <a:pt x="6033655" y="1479053"/>
                </a:lnTo>
                <a:lnTo>
                  <a:pt x="6033655" y="1383505"/>
                </a:lnTo>
                <a:lnTo>
                  <a:pt x="6172512" y="1383505"/>
                </a:lnTo>
                <a:lnTo>
                  <a:pt x="6172512" y="1439315"/>
                </a:lnTo>
                <a:lnTo>
                  <a:pt x="6337711" y="1439315"/>
                </a:lnTo>
                <a:lnTo>
                  <a:pt x="6337711" y="1234826"/>
                </a:lnTo>
                <a:close/>
                <a:moveTo>
                  <a:pt x="4953015" y="1234826"/>
                </a:moveTo>
                <a:lnTo>
                  <a:pt x="4953015" y="1383505"/>
                </a:lnTo>
                <a:lnTo>
                  <a:pt x="5007486" y="1383505"/>
                </a:lnTo>
                <a:lnTo>
                  <a:pt x="5007486" y="1707206"/>
                </a:lnTo>
                <a:lnTo>
                  <a:pt x="4953015" y="1707206"/>
                </a:lnTo>
                <a:lnTo>
                  <a:pt x="4953015" y="1855885"/>
                </a:lnTo>
                <a:lnTo>
                  <a:pt x="5207957" y="1855885"/>
                </a:lnTo>
                <a:lnTo>
                  <a:pt x="5207957" y="1707206"/>
                </a:lnTo>
                <a:lnTo>
                  <a:pt x="5153040" y="1707206"/>
                </a:lnTo>
                <a:lnTo>
                  <a:pt x="5153040" y="1488429"/>
                </a:lnTo>
                <a:lnTo>
                  <a:pt x="5414680" y="1863922"/>
                </a:lnTo>
                <a:lnTo>
                  <a:pt x="5619169" y="1863922"/>
                </a:lnTo>
                <a:lnTo>
                  <a:pt x="5619169" y="1383505"/>
                </a:lnTo>
                <a:lnTo>
                  <a:pt x="5673194" y="1383505"/>
                </a:lnTo>
                <a:lnTo>
                  <a:pt x="5673194" y="1234826"/>
                </a:lnTo>
                <a:lnTo>
                  <a:pt x="5422716" y="1234826"/>
                </a:lnTo>
                <a:lnTo>
                  <a:pt x="5422716" y="1383505"/>
                </a:lnTo>
                <a:lnTo>
                  <a:pt x="5473169" y="1383505"/>
                </a:lnTo>
                <a:lnTo>
                  <a:pt x="5473169" y="1559420"/>
                </a:lnTo>
                <a:lnTo>
                  <a:pt x="5247248" y="1234826"/>
                </a:lnTo>
                <a:close/>
                <a:moveTo>
                  <a:pt x="7757383" y="1222324"/>
                </a:moveTo>
                <a:cubicBezTo>
                  <a:pt x="7667491" y="1222324"/>
                  <a:pt x="7594416" y="1253727"/>
                  <a:pt x="7538159" y="1316532"/>
                </a:cubicBezTo>
                <a:cubicBezTo>
                  <a:pt x="7481902" y="1379338"/>
                  <a:pt x="7453773" y="1455687"/>
                  <a:pt x="7453773" y="1545579"/>
                </a:cubicBezTo>
                <a:cubicBezTo>
                  <a:pt x="7453773" y="1634875"/>
                  <a:pt x="7482497" y="1710480"/>
                  <a:pt x="7539945" y="1772393"/>
                </a:cubicBezTo>
                <a:cubicBezTo>
                  <a:pt x="7597095" y="1834603"/>
                  <a:pt x="7685201" y="1865708"/>
                  <a:pt x="7804264" y="1865708"/>
                </a:cubicBezTo>
                <a:cubicBezTo>
                  <a:pt x="7891477" y="1865708"/>
                  <a:pt x="7959938" y="1844425"/>
                  <a:pt x="8009647" y="1801861"/>
                </a:cubicBezTo>
                <a:cubicBezTo>
                  <a:pt x="8058760" y="1759594"/>
                  <a:pt x="8090163" y="1705271"/>
                  <a:pt x="8103855" y="1638894"/>
                </a:cubicBezTo>
                <a:lnTo>
                  <a:pt x="7942674" y="1582190"/>
                </a:lnTo>
                <a:cubicBezTo>
                  <a:pt x="7926898" y="1672976"/>
                  <a:pt x="7888500" y="1718368"/>
                  <a:pt x="7827481" y="1718368"/>
                </a:cubicBezTo>
                <a:cubicBezTo>
                  <a:pt x="7757829" y="1718368"/>
                  <a:pt x="7723004" y="1660325"/>
                  <a:pt x="7723004" y="1544239"/>
                </a:cubicBezTo>
                <a:cubicBezTo>
                  <a:pt x="7723004" y="1428451"/>
                  <a:pt x="7756639" y="1370557"/>
                  <a:pt x="7823909" y="1370557"/>
                </a:cubicBezTo>
                <a:cubicBezTo>
                  <a:pt x="7848317" y="1370557"/>
                  <a:pt x="7870046" y="1378593"/>
                  <a:pt x="7889096" y="1394667"/>
                </a:cubicBezTo>
                <a:cubicBezTo>
                  <a:pt x="7908146" y="1411038"/>
                  <a:pt x="7921689" y="1433362"/>
                  <a:pt x="7929726" y="1461640"/>
                </a:cubicBezTo>
                <a:lnTo>
                  <a:pt x="8084656" y="1461640"/>
                </a:lnTo>
                <a:lnTo>
                  <a:pt x="8084656" y="1234826"/>
                </a:lnTo>
                <a:lnTo>
                  <a:pt x="7935530" y="1234826"/>
                </a:lnTo>
                <a:lnTo>
                  <a:pt x="7935530" y="1276349"/>
                </a:lnTo>
                <a:cubicBezTo>
                  <a:pt x="7889691" y="1240332"/>
                  <a:pt x="7830309" y="1222324"/>
                  <a:pt x="7757383" y="1222324"/>
                </a:cubicBezTo>
                <a:close/>
                <a:moveTo>
                  <a:pt x="4528110" y="1222324"/>
                </a:moveTo>
                <a:cubicBezTo>
                  <a:pt x="4502512" y="1222324"/>
                  <a:pt x="4478104" y="1224184"/>
                  <a:pt x="4454887" y="1227905"/>
                </a:cubicBezTo>
                <a:cubicBezTo>
                  <a:pt x="4431670" y="1231626"/>
                  <a:pt x="4410164" y="1236909"/>
                  <a:pt x="4390370" y="1243755"/>
                </a:cubicBezTo>
                <a:cubicBezTo>
                  <a:pt x="4370576" y="1250601"/>
                  <a:pt x="4351303" y="1259829"/>
                  <a:pt x="4332550" y="1271437"/>
                </a:cubicBezTo>
                <a:cubicBezTo>
                  <a:pt x="4279865" y="1304477"/>
                  <a:pt x="4241021" y="1345107"/>
                  <a:pt x="4216018" y="1393327"/>
                </a:cubicBezTo>
                <a:cubicBezTo>
                  <a:pt x="4190717" y="1441845"/>
                  <a:pt x="4178067" y="1492000"/>
                  <a:pt x="4178067" y="1543793"/>
                </a:cubicBezTo>
                <a:cubicBezTo>
                  <a:pt x="4178067" y="1638447"/>
                  <a:pt x="4210511" y="1715689"/>
                  <a:pt x="4275400" y="1775518"/>
                </a:cubicBezTo>
                <a:cubicBezTo>
                  <a:pt x="4339992" y="1835645"/>
                  <a:pt x="4424228" y="1865708"/>
                  <a:pt x="4528110" y="1865708"/>
                </a:cubicBezTo>
                <a:cubicBezTo>
                  <a:pt x="4635565" y="1865708"/>
                  <a:pt x="4720843" y="1833710"/>
                  <a:pt x="4783946" y="1769714"/>
                </a:cubicBezTo>
                <a:cubicBezTo>
                  <a:pt x="4847049" y="1705718"/>
                  <a:pt x="4878601" y="1630411"/>
                  <a:pt x="4878601" y="1543793"/>
                </a:cubicBezTo>
                <a:cubicBezTo>
                  <a:pt x="4878601" y="1501823"/>
                  <a:pt x="4870862" y="1462086"/>
                  <a:pt x="4855383" y="1424581"/>
                </a:cubicBezTo>
                <a:cubicBezTo>
                  <a:pt x="4839905" y="1387077"/>
                  <a:pt x="4816986" y="1352251"/>
                  <a:pt x="4786625" y="1320104"/>
                </a:cubicBezTo>
                <a:cubicBezTo>
                  <a:pt x="4725606" y="1254917"/>
                  <a:pt x="4639434" y="1222324"/>
                  <a:pt x="4528110" y="1222324"/>
                </a:cubicBezTo>
                <a:close/>
                <a:moveTo>
                  <a:pt x="3747358" y="1222324"/>
                </a:moveTo>
                <a:cubicBezTo>
                  <a:pt x="3657466" y="1222324"/>
                  <a:pt x="3584392" y="1253727"/>
                  <a:pt x="3528134" y="1316532"/>
                </a:cubicBezTo>
                <a:cubicBezTo>
                  <a:pt x="3471877" y="1379338"/>
                  <a:pt x="3443749" y="1455687"/>
                  <a:pt x="3443749" y="1545579"/>
                </a:cubicBezTo>
                <a:cubicBezTo>
                  <a:pt x="3443749" y="1634875"/>
                  <a:pt x="3472473" y="1710480"/>
                  <a:pt x="3529920" y="1772393"/>
                </a:cubicBezTo>
                <a:cubicBezTo>
                  <a:pt x="3587070" y="1834603"/>
                  <a:pt x="3675177" y="1865708"/>
                  <a:pt x="3794239" y="1865708"/>
                </a:cubicBezTo>
                <a:cubicBezTo>
                  <a:pt x="3881452" y="1865708"/>
                  <a:pt x="3949913" y="1844425"/>
                  <a:pt x="3999622" y="1801861"/>
                </a:cubicBezTo>
                <a:cubicBezTo>
                  <a:pt x="4048735" y="1759594"/>
                  <a:pt x="4080138" y="1705271"/>
                  <a:pt x="4093831" y="1638894"/>
                </a:cubicBezTo>
                <a:lnTo>
                  <a:pt x="3932649" y="1582190"/>
                </a:lnTo>
                <a:cubicBezTo>
                  <a:pt x="3916874" y="1672976"/>
                  <a:pt x="3878476" y="1718368"/>
                  <a:pt x="3817456" y="1718368"/>
                </a:cubicBezTo>
                <a:cubicBezTo>
                  <a:pt x="3747805" y="1718368"/>
                  <a:pt x="3712980" y="1660325"/>
                  <a:pt x="3712980" y="1544239"/>
                </a:cubicBezTo>
                <a:cubicBezTo>
                  <a:pt x="3712980" y="1428451"/>
                  <a:pt x="3746614" y="1370557"/>
                  <a:pt x="3813884" y="1370557"/>
                </a:cubicBezTo>
                <a:cubicBezTo>
                  <a:pt x="3838293" y="1370557"/>
                  <a:pt x="3860022" y="1378593"/>
                  <a:pt x="3879072" y="1394667"/>
                </a:cubicBezTo>
                <a:cubicBezTo>
                  <a:pt x="3898122" y="1411038"/>
                  <a:pt x="3911664" y="1433362"/>
                  <a:pt x="3919701" y="1461640"/>
                </a:cubicBezTo>
                <a:lnTo>
                  <a:pt x="4074632" y="1461640"/>
                </a:lnTo>
                <a:lnTo>
                  <a:pt x="4074632" y="1234826"/>
                </a:lnTo>
                <a:lnTo>
                  <a:pt x="3925506" y="1234826"/>
                </a:lnTo>
                <a:lnTo>
                  <a:pt x="3925506" y="1276349"/>
                </a:lnTo>
                <a:cubicBezTo>
                  <a:pt x="3879667" y="1240332"/>
                  <a:pt x="3820285" y="1222324"/>
                  <a:pt x="3747358" y="1222324"/>
                </a:cubicBezTo>
                <a:close/>
                <a:moveTo>
                  <a:pt x="0" y="0"/>
                </a:moveTo>
                <a:lnTo>
                  <a:pt x="12192000" y="0"/>
                </a:lnTo>
                <a:lnTo>
                  <a:pt x="12192000" y="6937513"/>
                </a:lnTo>
                <a:lnTo>
                  <a:pt x="0" y="6937513"/>
                </a:lnTo>
                <a:close/>
              </a:path>
            </a:pathLst>
          </a:custGeom>
          <a:solidFill>
            <a:schemeClr val="tx1">
              <a:alpha val="7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3600" dirty="0">
              <a:latin typeface="Rockwell Extra Bold" panose="02060903040505020403" pitchFamily="18" charset="0"/>
            </a:endParaRPr>
          </a:p>
        </p:txBody>
      </p:sp>
    </p:spTree>
    <p:extLst>
      <p:ext uri="{BB962C8B-B14F-4D97-AF65-F5344CB8AC3E}">
        <p14:creationId xmlns:p14="http://schemas.microsoft.com/office/powerpoint/2010/main" val="210648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0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288</TotalTime>
  <Words>3298</Words>
  <Application>Microsoft Office PowerPoint</Application>
  <PresentationFormat>Widescreen</PresentationFormat>
  <Paragraphs>153</Paragraphs>
  <Slides>17</Slides>
  <Notes>16</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Meiryo</vt:lpstr>
      <vt:lpstr>Aptos</vt:lpstr>
      <vt:lpstr>Aptos Display</vt:lpstr>
      <vt:lpstr>Arial</vt:lpstr>
      <vt:lpstr>Rockwell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Howard Stone</dc:creator>
  <cp:lastModifiedBy>Howard Stone</cp:lastModifiedBy>
  <cp:revision>1</cp:revision>
  <dcterms:created xsi:type="dcterms:W3CDTF">2025-05-30T14:56:51Z</dcterms:created>
  <dcterms:modified xsi:type="dcterms:W3CDTF">2025-06-03T13:45:58Z</dcterms:modified>
</cp:coreProperties>
</file>

<file path=docProps/thumbnail.jpeg>
</file>